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9" r:id="rId7"/>
    <p:sldId id="258" r:id="rId8"/>
    <p:sldId id="262" r:id="rId9"/>
    <p:sldId id="260" r:id="rId10"/>
    <p:sldId id="263" r:id="rId11"/>
    <p:sldId id="261" r:id="rId12"/>
    <p:sldId id="264" r:id="rId13"/>
    <p:sldId id="265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67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ipers, Izaak" initials="KI" lastIdx="1" clrIdx="0">
    <p:extLst>
      <p:ext uri="{19B8F6BF-5375-455C-9EA6-DF929625EA0E}">
        <p15:presenceInfo xmlns:p15="http://schemas.microsoft.com/office/powerpoint/2012/main" userId="S::kuipers.izaak@2college.nl::367fbb9a-9b49-4220-85f9-6f8fc75ef51b" providerId="AD"/>
      </p:ext>
    </p:extLst>
  </p:cmAuthor>
  <p:cmAuthor id="2" name="Kuipers, Izaak" initials="KI [2]" lastIdx="1" clrIdx="1">
    <p:extLst>
      <p:ext uri="{19B8F6BF-5375-455C-9EA6-DF929625EA0E}">
        <p15:presenceInfo xmlns:p15="http://schemas.microsoft.com/office/powerpoint/2012/main" userId="Kuipers, Izaa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8"/>
    <a:srgbClr val="760C14"/>
    <a:srgbClr val="ED505D"/>
    <a:srgbClr val="242E6A"/>
    <a:srgbClr val="3E50B4"/>
    <a:srgbClr val="117600"/>
    <a:srgbClr val="81FF6E"/>
    <a:srgbClr val="0070C0"/>
    <a:srgbClr val="0D6885"/>
    <a:srgbClr val="14A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E2F83-371F-410C-AA96-872B20B6C966}" v="619" dt="2020-05-24T10:38:00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ipers, Izaak" userId="367fbb9a-9b49-4220-85f9-6f8fc75ef51b" providerId="ADAL" clId="{1D0E2F83-371F-410C-AA96-872B20B6C966}"/>
    <pc:docChg chg="undo redo custSel addSld delSld modSld sldOrd">
      <pc:chgData name="Kuipers, Izaak" userId="367fbb9a-9b49-4220-85f9-6f8fc75ef51b" providerId="ADAL" clId="{1D0E2F83-371F-410C-AA96-872B20B6C966}" dt="2020-05-24T10:38:00.696" v="3160"/>
      <pc:docMkLst>
        <pc:docMk/>
      </pc:docMkLst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371088298" sldId="265"/>
        </pc:sldMkLst>
      </pc:sldChg>
      <pc:sldChg chg="modTransition">
        <pc:chgData name="Kuipers, Izaak" userId="367fbb9a-9b49-4220-85f9-6f8fc75ef51b" providerId="ADAL" clId="{1D0E2F83-371F-410C-AA96-872B20B6C966}" dt="2020-05-23T16:19:44.805" v="3152"/>
        <pc:sldMkLst>
          <pc:docMk/>
          <pc:sldMk cId="3862313689" sldId="266"/>
        </pc:sldMkLst>
      </pc:sldChg>
      <pc:sldChg chg="modTransition">
        <pc:chgData name="Kuipers, Izaak" userId="367fbb9a-9b49-4220-85f9-6f8fc75ef51b" providerId="ADAL" clId="{1D0E2F83-371F-410C-AA96-872B20B6C966}" dt="2020-05-23T16:20:00.160" v="3155"/>
        <pc:sldMkLst>
          <pc:docMk/>
          <pc:sldMk cId="3436634643" sldId="267"/>
        </pc:sldMkLst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1993772184" sldId="268"/>
        </pc:sldMkLst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617838244" sldId="269"/>
        </pc:sldMkLst>
      </pc:sldChg>
      <pc:sldChg chg="delSp mod modTransition delAnim">
        <pc:chgData name="Kuipers, Izaak" userId="367fbb9a-9b49-4220-85f9-6f8fc75ef51b" providerId="ADAL" clId="{1D0E2F83-371F-410C-AA96-872B20B6C966}" dt="2020-05-23T15:36:13.994" v="2897"/>
        <pc:sldMkLst>
          <pc:docMk/>
          <pc:sldMk cId="2661151320" sldId="270"/>
        </pc:sldMkLst>
        <pc:spChg chg="del">
          <ac:chgData name="Kuipers, Izaak" userId="367fbb9a-9b49-4220-85f9-6f8fc75ef51b" providerId="ADAL" clId="{1D0E2F83-371F-410C-AA96-872B20B6C966}" dt="2020-05-23T15:25:06.545" v="2802" actId="478"/>
          <ac:spMkLst>
            <pc:docMk/>
            <pc:sldMk cId="2661151320" sldId="270"/>
            <ac:spMk id="3" creationId="{4ED2C793-4575-45D1-869B-CBD9A70E05AA}"/>
          </ac:spMkLst>
        </pc:spChg>
      </pc:sldChg>
      <pc:sldChg chg="addSp delSp modSp mod modTransition addCm delCm">
        <pc:chgData name="Kuipers, Izaak" userId="367fbb9a-9b49-4220-85f9-6f8fc75ef51b" providerId="ADAL" clId="{1D0E2F83-371F-410C-AA96-872B20B6C966}" dt="2020-05-24T10:38:00.696" v="3160"/>
        <pc:sldMkLst>
          <pc:docMk/>
          <pc:sldMk cId="2475976443" sldId="271"/>
        </pc:sldMkLst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" creationId="{DF4DB706-6953-4B9D-A488-31043C2B6824}"/>
          </ac:spMkLst>
        </pc:spChg>
        <pc:spChg chg="add del mod">
          <ac:chgData name="Kuipers, Izaak" userId="367fbb9a-9b49-4220-85f9-6f8fc75ef51b" providerId="ADAL" clId="{1D0E2F83-371F-410C-AA96-872B20B6C966}" dt="2020-05-23T13:49:11.932" v="1543" actId="478"/>
          <ac:spMkLst>
            <pc:docMk/>
            <pc:sldMk cId="2475976443" sldId="271"/>
            <ac:spMk id="6" creationId="{72CBAB2C-6884-4A33-91A4-8F15798C545E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21" creationId="{F9F9867E-302B-44C6-B757-DF858DC2ECD6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23" creationId="{D3B288F0-FB08-44B3-AEDA-C738C11BF3C1}"/>
          </ac:spMkLst>
        </pc:spChg>
        <pc:spChg chg="mod">
          <ac:chgData name="Kuipers, Izaak" userId="367fbb9a-9b49-4220-85f9-6f8fc75ef51b" providerId="ADAL" clId="{1D0E2F83-371F-410C-AA96-872B20B6C966}" dt="2020-05-22T17:23:02.774" v="84" actId="207"/>
          <ac:spMkLst>
            <pc:docMk/>
            <pc:sldMk cId="2475976443" sldId="271"/>
            <ac:spMk id="25" creationId="{9D039950-549D-4E7B-94E3-D6C573DBBFD0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0" creationId="{6CFCE039-5702-4F9B-9B24-7D8609A9B1F5}"/>
          </ac:spMkLst>
        </pc:spChg>
        <pc:spChg chg="mod">
          <ac:chgData name="Kuipers, Izaak" userId="367fbb9a-9b49-4220-85f9-6f8fc75ef51b" providerId="ADAL" clId="{1D0E2F83-371F-410C-AA96-872B20B6C966}" dt="2020-05-22T17:21:00.056" v="59" actId="20577"/>
          <ac:spMkLst>
            <pc:docMk/>
            <pc:sldMk cId="2475976443" sldId="271"/>
            <ac:spMk id="32" creationId="{B118F2D4-254F-4E94-A280-84F18FC8975F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6" creationId="{A3A0551B-213F-4A5D-AD8A-90441216657E}"/>
          </ac:spMkLst>
        </pc:spChg>
        <pc:spChg chg="mod">
          <ac:chgData name="Kuipers, Izaak" userId="367fbb9a-9b49-4220-85f9-6f8fc75ef51b" providerId="ADAL" clId="{1D0E2F83-371F-410C-AA96-872B20B6C966}" dt="2020-05-23T13:37:57.557" v="1219" actId="1076"/>
          <ac:spMkLst>
            <pc:docMk/>
            <pc:sldMk cId="2475976443" sldId="271"/>
            <ac:spMk id="38" creationId="{6747F2FE-D5D7-4AC0-9B14-B2777BB46E38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39" creationId="{384C3E87-4D26-43CF-8580-712E186F1ECD}"/>
          </ac:spMkLst>
        </pc:spChg>
        <pc:spChg chg="mod">
          <ac:chgData name="Kuipers, Izaak" userId="367fbb9a-9b49-4220-85f9-6f8fc75ef51b" providerId="ADAL" clId="{1D0E2F83-371F-410C-AA96-872B20B6C966}" dt="2020-05-23T14:01:33.476" v="1723" actId="20577"/>
          <ac:spMkLst>
            <pc:docMk/>
            <pc:sldMk cId="2475976443" sldId="271"/>
            <ac:spMk id="41" creationId="{1E7FB0D2-036F-4A7C-804F-740BEE0991C4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2" creationId="{C94BE0A6-D280-4285-9698-3C68EFB05F36}"/>
          </ac:spMkLst>
        </pc:spChg>
        <pc:spChg chg="mod">
          <ac:chgData name="Kuipers, Izaak" userId="367fbb9a-9b49-4220-85f9-6f8fc75ef51b" providerId="ADAL" clId="{1D0E2F83-371F-410C-AA96-872B20B6C966}" dt="2020-05-23T14:07:38.125" v="1740" actId="20577"/>
          <ac:spMkLst>
            <pc:docMk/>
            <pc:sldMk cId="2475976443" sldId="271"/>
            <ac:spMk id="44" creationId="{D32A0E2E-F7E9-4618-860D-16BE2348610B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45" creationId="{1BE54B7D-2FEA-4854-BC31-F261ABA2CD8F}"/>
          </ac:spMkLst>
        </pc:spChg>
        <pc:spChg chg="mod">
          <ac:chgData name="Kuipers, Izaak" userId="367fbb9a-9b49-4220-85f9-6f8fc75ef51b" providerId="ADAL" clId="{1D0E2F83-371F-410C-AA96-872B20B6C966}" dt="2020-05-23T14:37:17.612" v="2309" actId="20577"/>
          <ac:spMkLst>
            <pc:docMk/>
            <pc:sldMk cId="2475976443" sldId="271"/>
            <ac:spMk id="47" creationId="{A44CDB54-3502-48F6-BD40-3218CC6EBB48}"/>
          </ac:spMkLst>
        </pc:spChg>
        <pc:spChg chg="mod">
          <ac:chgData name="Kuipers, Izaak" userId="367fbb9a-9b49-4220-85f9-6f8fc75ef51b" providerId="ADAL" clId="{1D0E2F83-371F-410C-AA96-872B20B6C966}" dt="2020-05-23T15:15:55.316" v="2662" actId="207"/>
          <ac:spMkLst>
            <pc:docMk/>
            <pc:sldMk cId="2475976443" sldId="271"/>
            <ac:spMk id="48" creationId="{83D985ED-CAC0-443A-B11D-06C65998D8A0}"/>
          </ac:spMkLst>
        </pc:spChg>
        <pc:spChg chg="mod">
          <ac:chgData name="Kuipers, Izaak" userId="367fbb9a-9b49-4220-85f9-6f8fc75ef51b" providerId="ADAL" clId="{1D0E2F83-371F-410C-AA96-872B20B6C966}" dt="2020-05-23T15:14:54.056" v="2661" actId="5793"/>
          <ac:spMkLst>
            <pc:docMk/>
            <pc:sldMk cId="2475976443" sldId="271"/>
            <ac:spMk id="50" creationId="{DDD6BFFF-6580-4B09-ADF3-1DF5BEE1E7A9}"/>
          </ac:spMkLst>
        </pc:spChg>
        <pc:spChg chg="mod">
          <ac:chgData name="Kuipers, Izaak" userId="367fbb9a-9b49-4220-85f9-6f8fc75ef51b" providerId="ADAL" clId="{1D0E2F83-371F-410C-AA96-872B20B6C966}" dt="2020-05-23T15:43:31.419" v="2968" actId="207"/>
          <ac:spMkLst>
            <pc:docMk/>
            <pc:sldMk cId="2475976443" sldId="271"/>
            <ac:spMk id="51" creationId="{9BEDD63D-EF74-4E53-8F4C-4AF9E47C59D2}"/>
          </ac:spMkLst>
        </pc:spChg>
        <pc:spChg chg="mod">
          <ac:chgData name="Kuipers, Izaak" userId="367fbb9a-9b49-4220-85f9-6f8fc75ef51b" providerId="ADAL" clId="{1D0E2F83-371F-410C-AA96-872B20B6C966}" dt="2020-05-23T15:23:00.942" v="2768"/>
          <ac:spMkLst>
            <pc:docMk/>
            <pc:sldMk cId="2475976443" sldId="271"/>
            <ac:spMk id="53" creationId="{47EE7D53-3A25-467B-925E-87818B4B5D50}"/>
          </ac:spMkLst>
        </pc:spChg>
        <pc:spChg chg="mod">
          <ac:chgData name="Kuipers, Izaak" userId="367fbb9a-9b49-4220-85f9-6f8fc75ef51b" providerId="ADAL" clId="{1D0E2F83-371F-410C-AA96-872B20B6C966}" dt="2020-05-23T15:37:40.364" v="2900" actId="207"/>
          <ac:spMkLst>
            <pc:docMk/>
            <pc:sldMk cId="2475976443" sldId="271"/>
            <ac:spMk id="54" creationId="{CF9E5B25-0E4D-4B79-8A8F-DAFBE44386E8}"/>
          </ac:spMkLst>
        </pc:spChg>
        <pc:spChg chg="mod">
          <ac:chgData name="Kuipers, Izaak" userId="367fbb9a-9b49-4220-85f9-6f8fc75ef51b" providerId="ADAL" clId="{1D0E2F83-371F-410C-AA96-872B20B6C966}" dt="2020-05-23T15:31:03.950" v="2843" actId="20577"/>
          <ac:spMkLst>
            <pc:docMk/>
            <pc:sldMk cId="2475976443" sldId="271"/>
            <ac:spMk id="56" creationId="{3F701EDC-8FA9-49A8-839D-635B485243C6}"/>
          </ac:spMkLst>
        </pc:spChg>
        <pc:spChg chg="mod">
          <ac:chgData name="Kuipers, Izaak" userId="367fbb9a-9b49-4220-85f9-6f8fc75ef51b" providerId="ADAL" clId="{1D0E2F83-371F-410C-AA96-872B20B6C966}" dt="2020-05-23T13:52:52.647" v="1589" actId="1036"/>
          <ac:spMkLst>
            <pc:docMk/>
            <pc:sldMk cId="2475976443" sldId="271"/>
            <ac:spMk id="57" creationId="{72F910C6-1B28-483E-AF32-3A4EAC25F75F}"/>
          </ac:spMkLst>
        </pc:spChg>
        <pc:spChg chg="mod">
          <ac:chgData name="Kuipers, Izaak" userId="367fbb9a-9b49-4220-85f9-6f8fc75ef51b" providerId="ADAL" clId="{1D0E2F83-371F-410C-AA96-872B20B6C966}" dt="2020-05-23T15:43:08.387" v="2967" actId="5793"/>
          <ac:spMkLst>
            <pc:docMk/>
            <pc:sldMk cId="2475976443" sldId="271"/>
            <ac:spMk id="59" creationId="{151A5414-AF95-4ED6-BCEF-EA6D116A6165}"/>
          </ac:spMkLst>
        </pc:spChg>
        <pc:spChg chg="mod">
          <ac:chgData name="Kuipers, Izaak" userId="367fbb9a-9b49-4220-85f9-6f8fc75ef51b" providerId="ADAL" clId="{1D0E2F83-371F-410C-AA96-872B20B6C966}" dt="2020-05-23T14:51:54.127" v="2405" actId="1076"/>
          <ac:spMkLst>
            <pc:docMk/>
            <pc:sldMk cId="2475976443" sldId="271"/>
            <ac:spMk id="60" creationId="{4CFAD08E-F839-48DC-B6FA-D86F22C3E081}"/>
          </ac:spMkLst>
        </pc:spChg>
        <pc:spChg chg="mod">
          <ac:chgData name="Kuipers, Izaak" userId="367fbb9a-9b49-4220-85f9-6f8fc75ef51b" providerId="ADAL" clId="{1D0E2F83-371F-410C-AA96-872B20B6C966}" dt="2020-05-23T16:10:29.615" v="3141" actId="20577"/>
          <ac:spMkLst>
            <pc:docMk/>
            <pc:sldMk cId="2475976443" sldId="271"/>
            <ac:spMk id="62" creationId="{AA8606DC-9618-4AC4-BD12-0665A485B039}"/>
          </ac:spMkLst>
        </pc:spChg>
        <pc:spChg chg="add del mod">
          <ac:chgData name="Kuipers, Izaak" userId="367fbb9a-9b49-4220-85f9-6f8fc75ef51b" providerId="ADAL" clId="{1D0E2F83-371F-410C-AA96-872B20B6C966}" dt="2020-05-23T15:41:37.839" v="2946"/>
          <ac:spMkLst>
            <pc:docMk/>
            <pc:sldMk cId="2475976443" sldId="271"/>
            <ac:spMk id="65" creationId="{8FEB2021-B9CC-489E-880C-FF494759614F}"/>
          </ac:spMkLst>
        </pc:spChg>
        <pc:spChg chg="add del mod">
          <ac:chgData name="Kuipers, Izaak" userId="367fbb9a-9b49-4220-85f9-6f8fc75ef51b" providerId="ADAL" clId="{1D0E2F83-371F-410C-AA96-872B20B6C966}" dt="2020-05-23T15:41:37.839" v="2946"/>
          <ac:spMkLst>
            <pc:docMk/>
            <pc:sldMk cId="2475976443" sldId="271"/>
            <ac:spMk id="66" creationId="{02B1B2F1-A1A2-4DD5-AF42-03D9BE28602F}"/>
          </ac:spMkLst>
        </pc:spChg>
        <pc:picChg chg="add del mod">
          <ac:chgData name="Kuipers, Izaak" userId="367fbb9a-9b49-4220-85f9-6f8fc75ef51b" providerId="ADAL" clId="{1D0E2F83-371F-410C-AA96-872B20B6C966}" dt="2020-05-22T17:21:51.901" v="79" actId="21"/>
          <ac:picMkLst>
            <pc:docMk/>
            <pc:sldMk cId="2475976443" sldId="271"/>
            <ac:picMk id="7" creationId="{33523B9B-7BE3-4D28-8536-87E4B5066358}"/>
          </ac:picMkLst>
        </pc:picChg>
        <pc:picChg chg="add del mod">
          <ac:chgData name="Kuipers, Izaak" userId="367fbb9a-9b49-4220-85f9-6f8fc75ef51b" providerId="ADAL" clId="{1D0E2F83-371F-410C-AA96-872B20B6C966}" dt="2020-05-23T15:30:49.219" v="2833" actId="478"/>
          <ac:picMkLst>
            <pc:docMk/>
            <pc:sldMk cId="2475976443" sldId="271"/>
            <ac:picMk id="12" creationId="{4C6B762E-2EE5-4DAF-8211-DF784754CD61}"/>
          </ac:picMkLst>
        </pc:picChg>
        <pc:picChg chg="mod">
          <ac:chgData name="Kuipers, Izaak" userId="367fbb9a-9b49-4220-85f9-6f8fc75ef51b" providerId="ADAL" clId="{1D0E2F83-371F-410C-AA96-872B20B6C966}" dt="2020-05-22T17:21:26.462" v="74" actId="1076"/>
          <ac:picMkLst>
            <pc:docMk/>
            <pc:sldMk cId="2475976443" sldId="271"/>
            <ac:picMk id="14" creationId="{48364F37-EEDF-4074-BDDE-78013FF71DB4}"/>
          </ac:picMkLst>
        </pc:picChg>
        <pc:picChg chg="add del mod">
          <ac:chgData name="Kuipers, Izaak" userId="367fbb9a-9b49-4220-85f9-6f8fc75ef51b" providerId="ADAL" clId="{1D0E2F83-371F-410C-AA96-872B20B6C966}" dt="2020-05-23T15:41:35.854" v="2938"/>
          <ac:picMkLst>
            <pc:docMk/>
            <pc:sldMk cId="2475976443" sldId="271"/>
            <ac:picMk id="15" creationId="{CD9C90ED-3CC1-4A6F-B3AE-3730907E77EA}"/>
          </ac:picMkLst>
        </pc:picChg>
        <pc:picChg chg="add del mod">
          <ac:chgData name="Kuipers, Izaak" userId="367fbb9a-9b49-4220-85f9-6f8fc75ef51b" providerId="ADAL" clId="{1D0E2F83-371F-410C-AA96-872B20B6C966}" dt="2020-05-23T15:43:00.724" v="2958" actId="478"/>
          <ac:picMkLst>
            <pc:docMk/>
            <pc:sldMk cId="2475976443" sldId="271"/>
            <ac:picMk id="17" creationId="{C10C72C2-C8E5-4B4B-96B0-39D6EB0BA6EF}"/>
          </ac:picMkLst>
        </pc:picChg>
        <pc:picChg chg="add mod">
          <ac:chgData name="Kuipers, Izaak" userId="367fbb9a-9b49-4220-85f9-6f8fc75ef51b" providerId="ADAL" clId="{1D0E2F83-371F-410C-AA96-872B20B6C966}" dt="2020-05-23T16:10:38.893" v="3145" actId="1076"/>
          <ac:picMkLst>
            <pc:docMk/>
            <pc:sldMk cId="2475976443" sldId="271"/>
            <ac:picMk id="19" creationId="{F7692D45-A945-4D99-A0D0-4DE29810E9BE}"/>
          </ac:picMkLst>
        </pc:picChg>
        <pc:picChg chg="mod">
          <ac:chgData name="Kuipers, Izaak" userId="367fbb9a-9b49-4220-85f9-6f8fc75ef51b" providerId="ADAL" clId="{1D0E2F83-371F-410C-AA96-872B20B6C966}" dt="2020-05-23T14:50:49.895" v="2403" actId="1076"/>
          <ac:picMkLst>
            <pc:docMk/>
            <pc:sldMk cId="2475976443" sldId="271"/>
            <ac:picMk id="20" creationId="{26103F3D-D9BC-4B60-9DAC-543AF1DD8F88}"/>
          </ac:picMkLst>
        </pc:picChg>
        <pc:picChg chg="del mod">
          <ac:chgData name="Kuipers, Izaak" userId="367fbb9a-9b49-4220-85f9-6f8fc75ef51b" providerId="ADAL" clId="{1D0E2F83-371F-410C-AA96-872B20B6C966}" dt="2020-05-22T17:19:03.613" v="8" actId="478"/>
          <ac:picMkLst>
            <pc:docMk/>
            <pc:sldMk cId="2475976443" sldId="271"/>
            <ac:picMk id="31" creationId="{1F8E9BDB-4728-4601-9ED9-DA440BFDF011}"/>
          </ac:picMkLst>
        </pc:picChg>
        <pc:picChg chg="mod">
          <ac:chgData name="Kuipers, Izaak" userId="367fbb9a-9b49-4220-85f9-6f8fc75ef51b" providerId="ADAL" clId="{1D0E2F83-371F-410C-AA96-872B20B6C966}" dt="2020-05-23T13:46:59.655" v="1486" actId="1038"/>
          <ac:picMkLst>
            <pc:docMk/>
            <pc:sldMk cId="2475976443" sldId="271"/>
            <ac:picMk id="37" creationId="{AA2649A8-6550-41CF-BE2C-E4FFB1BC708D}"/>
          </ac:picMkLst>
        </pc:picChg>
        <pc:picChg chg="add del mod">
          <ac:chgData name="Kuipers, Izaak" userId="367fbb9a-9b49-4220-85f9-6f8fc75ef51b" providerId="ADAL" clId="{1D0E2F83-371F-410C-AA96-872B20B6C966}" dt="2020-05-23T14:02:33.357" v="1726" actId="1076"/>
          <ac:picMkLst>
            <pc:docMk/>
            <pc:sldMk cId="2475976443" sldId="271"/>
            <ac:picMk id="40" creationId="{33B46FEE-8D03-46A2-90A4-88E479A7693C}"/>
          </ac:picMkLst>
        </pc:picChg>
        <pc:picChg chg="add del mod">
          <ac:chgData name="Kuipers, Izaak" userId="367fbb9a-9b49-4220-85f9-6f8fc75ef51b" providerId="ADAL" clId="{1D0E2F83-371F-410C-AA96-872B20B6C966}" dt="2020-05-23T14:07:28.617" v="1731" actId="14826"/>
          <ac:picMkLst>
            <pc:docMk/>
            <pc:sldMk cId="2475976443" sldId="271"/>
            <ac:picMk id="43" creationId="{ACFF51AC-A3AA-42CA-9212-0D5D1D8946F8}"/>
          </ac:picMkLst>
        </pc:picChg>
        <pc:picChg chg="add del mod">
          <ac:chgData name="Kuipers, Izaak" userId="367fbb9a-9b49-4220-85f9-6f8fc75ef51b" providerId="ADAL" clId="{1D0E2F83-371F-410C-AA96-872B20B6C966}" dt="2020-05-23T15:19:10.618" v="2712" actId="1076"/>
          <ac:picMkLst>
            <pc:docMk/>
            <pc:sldMk cId="2475976443" sldId="271"/>
            <ac:picMk id="46" creationId="{EC0DB7DD-ED24-47CE-B1ED-03C28C2B5467}"/>
          </ac:picMkLst>
        </pc:picChg>
        <pc:picChg chg="add del mod">
          <ac:chgData name="Kuipers, Izaak" userId="367fbb9a-9b49-4220-85f9-6f8fc75ef51b" providerId="ADAL" clId="{1D0E2F83-371F-410C-AA96-872B20B6C966}" dt="2020-05-23T15:18:59.851" v="2708" actId="1076"/>
          <ac:picMkLst>
            <pc:docMk/>
            <pc:sldMk cId="2475976443" sldId="271"/>
            <ac:picMk id="49" creationId="{49346E65-065A-4199-BF5F-BDFD133856E4}"/>
          </ac:picMkLst>
        </pc:picChg>
        <pc:picChg chg="add del mod">
          <ac:chgData name="Kuipers, Izaak" userId="367fbb9a-9b49-4220-85f9-6f8fc75ef51b" providerId="ADAL" clId="{1D0E2F83-371F-410C-AA96-872B20B6C966}" dt="2020-05-23T15:18:28.251" v="2669" actId="14826"/>
          <ac:picMkLst>
            <pc:docMk/>
            <pc:sldMk cId="2475976443" sldId="271"/>
            <ac:picMk id="52" creationId="{38D0D30E-BDE4-4296-94D6-1A00B13A9925}"/>
          </ac:picMkLst>
        </pc:picChg>
        <pc:picChg chg="add del mod">
          <ac:chgData name="Kuipers, Izaak" userId="367fbb9a-9b49-4220-85f9-6f8fc75ef51b" providerId="ADAL" clId="{1D0E2F83-371F-410C-AA96-872B20B6C966}" dt="2020-05-23T15:30:52.490" v="2834" actId="14826"/>
          <ac:picMkLst>
            <pc:docMk/>
            <pc:sldMk cId="2475976443" sldId="271"/>
            <ac:picMk id="55" creationId="{5F206C4A-14C0-4D95-B7E0-A048DF25101A}"/>
          </ac:picMkLst>
        </pc:picChg>
        <pc:picChg chg="add del mod">
          <ac:chgData name="Kuipers, Izaak" userId="367fbb9a-9b49-4220-85f9-6f8fc75ef51b" providerId="ADAL" clId="{1D0E2F83-371F-410C-AA96-872B20B6C966}" dt="2020-05-23T15:42:59.162" v="2957" actId="14826"/>
          <ac:picMkLst>
            <pc:docMk/>
            <pc:sldMk cId="2475976443" sldId="271"/>
            <ac:picMk id="58" creationId="{BCD0A2F6-4D85-43EC-A906-83D30A0CAA03}"/>
          </ac:picMkLst>
        </pc:picChg>
        <pc:picChg chg="add del mod">
          <ac:chgData name="Kuipers, Izaak" userId="367fbb9a-9b49-4220-85f9-6f8fc75ef51b" providerId="ADAL" clId="{1D0E2F83-371F-410C-AA96-872B20B6C966}" dt="2020-05-23T16:10:17.188" v="3125" actId="478"/>
          <ac:picMkLst>
            <pc:docMk/>
            <pc:sldMk cId="2475976443" sldId="271"/>
            <ac:picMk id="61" creationId="{E68F6A12-A91A-4C96-BCA1-997AA7494A92}"/>
          </ac:picMkLst>
        </pc:picChg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2751926659" sldId="272"/>
        </pc:sldMkLst>
      </pc:sldChg>
      <pc:sldChg chg="addSp 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3463541099" sldId="273"/>
        </pc:sldMkLst>
        <pc:spChg chg="del">
          <ac:chgData name="Kuipers, Izaak" userId="367fbb9a-9b49-4220-85f9-6f8fc75ef51b" providerId="ADAL" clId="{1D0E2F83-371F-410C-AA96-872B20B6C966}" dt="2020-05-23T14:52:22.174" v="2409" actId="478"/>
          <ac:spMkLst>
            <pc:docMk/>
            <pc:sldMk cId="3463541099" sldId="273"/>
            <ac:spMk id="3" creationId="{D2CA4579-4376-45B2-B689-4823ED20346B}"/>
          </ac:spMkLst>
        </pc:spChg>
        <pc:spChg chg="del">
          <ac:chgData name="Kuipers, Izaak" userId="367fbb9a-9b49-4220-85f9-6f8fc75ef51b" providerId="ADAL" clId="{1D0E2F83-371F-410C-AA96-872B20B6C966}" dt="2020-05-23T14:52:18.108" v="2407" actId="478"/>
          <ac:spMkLst>
            <pc:docMk/>
            <pc:sldMk cId="3463541099" sldId="273"/>
            <ac:spMk id="4" creationId="{DF4DB706-6953-4B9D-A488-31043C2B6824}"/>
          </ac:spMkLst>
        </pc:spChg>
        <pc:spChg chg="del">
          <ac:chgData name="Kuipers, Izaak" userId="367fbb9a-9b49-4220-85f9-6f8fc75ef51b" providerId="ADAL" clId="{1D0E2F83-371F-410C-AA96-872B20B6C966}" dt="2020-05-23T14:57:06.012" v="2447" actId="478"/>
          <ac:spMkLst>
            <pc:docMk/>
            <pc:sldMk cId="3463541099" sldId="273"/>
            <ac:spMk id="7" creationId="{19B67E62-E3CD-41C8-8EA6-CB0377A14C9D}"/>
          </ac:spMkLst>
        </pc:spChg>
        <pc:spChg chg="del">
          <ac:chgData name="Kuipers, Izaak" userId="367fbb9a-9b49-4220-85f9-6f8fc75ef51b" providerId="ADAL" clId="{1D0E2F83-371F-410C-AA96-872B20B6C966}" dt="2020-05-23T14:57:08.717" v="2448" actId="478"/>
          <ac:spMkLst>
            <pc:docMk/>
            <pc:sldMk cId="3463541099" sldId="273"/>
            <ac:spMk id="8" creationId="{212997F3-8B78-4F5A-8FA7-0C3F59FD4C17}"/>
          </ac:spMkLst>
        </pc:spChg>
        <pc:spChg chg="del">
          <ac:chgData name="Kuipers, Izaak" userId="367fbb9a-9b49-4220-85f9-6f8fc75ef51b" providerId="ADAL" clId="{1D0E2F83-371F-410C-AA96-872B20B6C966}" dt="2020-05-23T14:52:23.713" v="2410" actId="478"/>
          <ac:spMkLst>
            <pc:docMk/>
            <pc:sldMk cId="3463541099" sldId="273"/>
            <ac:spMk id="15" creationId="{63586564-95F2-4188-9FDB-A79A19E0D199}"/>
          </ac:spMkLst>
        </pc:spChg>
        <pc:spChg chg="mod">
          <ac:chgData name="Kuipers, Izaak" userId="367fbb9a-9b49-4220-85f9-6f8fc75ef51b" providerId="ADAL" clId="{1D0E2F83-371F-410C-AA96-872B20B6C966}" dt="2020-05-23T14:58:37.162" v="2457" actId="207"/>
          <ac:spMkLst>
            <pc:docMk/>
            <pc:sldMk cId="3463541099" sldId="273"/>
            <ac:spMk id="16" creationId="{CE6DB3E4-AC53-4E2C-BF1F-B50FD74D8F7B}"/>
          </ac:spMkLst>
        </pc:spChg>
        <pc:spChg chg="add del mod ord">
          <ac:chgData name="Kuipers, Izaak" userId="367fbb9a-9b49-4220-85f9-6f8fc75ef51b" providerId="ADAL" clId="{1D0E2F83-371F-410C-AA96-872B20B6C966}" dt="2020-05-23T14:57:57.244" v="2452" actId="478"/>
          <ac:spMkLst>
            <pc:docMk/>
            <pc:sldMk cId="3463541099" sldId="273"/>
            <ac:spMk id="23" creationId="{EAB69059-57D4-4BBD-9AE1-54EB5F28FC43}"/>
          </ac:spMkLst>
        </pc:spChg>
        <pc:spChg chg="add mod ord">
          <ac:chgData name="Kuipers, Izaak" userId="367fbb9a-9b49-4220-85f9-6f8fc75ef51b" providerId="ADAL" clId="{1D0E2F83-371F-410C-AA96-872B20B6C966}" dt="2020-05-23T14:52:36.127" v="2416" actId="167"/>
          <ac:spMkLst>
            <pc:docMk/>
            <pc:sldMk cId="3463541099" sldId="273"/>
            <ac:spMk id="26" creationId="{C93D6415-3EE9-488A-80AF-5837F27CF3D5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29" creationId="{5C68365E-935F-4D6D-840A-BDA42CDF9EAE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0" creationId="{AB9DC69E-9DA4-49DB-806D-03F51841E85D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1" creationId="{6CA27EE3-0D38-4FC4-A847-C6A9461C7A00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2" creationId="{CEE086F6-DCAF-4193-BB6B-C14875E7A4CB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3" creationId="{3FF52900-5766-42C1-96B6-83E5D4257AF2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4" creationId="{A742F6E0-CEB8-4BB1-8271-13884695CC61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5" creationId="{78931F9B-6FB3-48FB-9316-7A91A9D06CDE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6" creationId="{3F66DBBC-5A80-4C83-A599-6E0C88378BFB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7" creationId="{2DA16A7E-7DC1-49C8-A9AE-3DC7B48B4D88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8" creationId="{1CB9E965-794F-4617-B2A9-B43F10EE0F31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39" creationId="{133052D2-2951-435F-BD4A-C6FEC588793C}"/>
          </ac:spMkLst>
        </pc:spChg>
        <pc:spChg chg="add mod ord">
          <ac:chgData name="Kuipers, Izaak" userId="367fbb9a-9b49-4220-85f9-6f8fc75ef51b" providerId="ADAL" clId="{1D0E2F83-371F-410C-AA96-872B20B6C966}" dt="2020-05-23T14:57:19.217" v="2449" actId="207"/>
          <ac:spMkLst>
            <pc:docMk/>
            <pc:sldMk cId="3463541099" sldId="273"/>
            <ac:spMk id="40" creationId="{2589FC6F-326A-4AD1-BDAC-995896913102}"/>
          </ac:spMkLst>
        </pc:spChg>
        <pc:picChg chg="del">
          <ac:chgData name="Kuipers, Izaak" userId="367fbb9a-9b49-4220-85f9-6f8fc75ef51b" providerId="ADAL" clId="{1D0E2F83-371F-410C-AA96-872B20B6C966}" dt="2020-05-23T14:52:24.583" v="2411" actId="478"/>
          <ac:picMkLst>
            <pc:docMk/>
            <pc:sldMk cId="3463541099" sldId="273"/>
            <ac:picMk id="9" creationId="{63C6CD5C-225A-484E-A666-34D2B0C5C0ED}"/>
          </ac:picMkLst>
        </pc:picChg>
        <pc:picChg chg="del">
          <ac:chgData name="Kuipers, Izaak" userId="367fbb9a-9b49-4220-85f9-6f8fc75ef51b" providerId="ADAL" clId="{1D0E2F83-371F-410C-AA96-872B20B6C966}" dt="2020-05-23T14:52:26.470" v="2412" actId="478"/>
          <ac:picMkLst>
            <pc:docMk/>
            <pc:sldMk cId="3463541099" sldId="273"/>
            <ac:picMk id="10" creationId="{FD78281E-2D19-45F1-9097-E29DE9AB0CE1}"/>
          </ac:picMkLst>
        </pc:picChg>
        <pc:picChg chg="del">
          <ac:chgData name="Kuipers, Izaak" userId="367fbb9a-9b49-4220-85f9-6f8fc75ef51b" providerId="ADAL" clId="{1D0E2F83-371F-410C-AA96-872B20B6C966}" dt="2020-05-23T14:52:26.997" v="2413" actId="478"/>
          <ac:picMkLst>
            <pc:docMk/>
            <pc:sldMk cId="3463541099" sldId="273"/>
            <ac:picMk id="12" creationId="{1D769B77-AA62-4EAB-A2F1-8BBCC2276E36}"/>
          </ac:picMkLst>
        </pc:picChg>
        <pc:picChg chg="del">
          <ac:chgData name="Kuipers, Izaak" userId="367fbb9a-9b49-4220-85f9-6f8fc75ef51b" providerId="ADAL" clId="{1D0E2F83-371F-410C-AA96-872B20B6C966}" dt="2020-05-23T14:52:18.909" v="2408" actId="478"/>
          <ac:picMkLst>
            <pc:docMk/>
            <pc:sldMk cId="3463541099" sldId="273"/>
            <ac:picMk id="14" creationId="{48364F37-EEDF-4074-BDDE-78013FF71DB4}"/>
          </ac:picMkLst>
        </pc:picChg>
        <pc:picChg chg="mod">
          <ac:chgData name="Kuipers, Izaak" userId="367fbb9a-9b49-4220-85f9-6f8fc75ef51b" providerId="ADAL" clId="{1D0E2F83-371F-410C-AA96-872B20B6C966}" dt="2020-05-23T14:52:55.134" v="2417" actId="1076"/>
          <ac:picMkLst>
            <pc:docMk/>
            <pc:sldMk cId="3463541099" sldId="273"/>
            <ac:picMk id="19" creationId="{124AB730-9465-4E32-B85A-F386BD4E72EC}"/>
          </ac:picMkLst>
        </pc:picChg>
        <pc:picChg chg="mod">
          <ac:chgData name="Kuipers, Izaak" userId="367fbb9a-9b49-4220-85f9-6f8fc75ef51b" providerId="ADAL" clId="{1D0E2F83-371F-410C-AA96-872B20B6C966}" dt="2020-05-23T14:55:27.402" v="2442" actId="339"/>
          <ac:picMkLst>
            <pc:docMk/>
            <pc:sldMk cId="3463541099" sldId="273"/>
            <ac:picMk id="20" creationId="{15D79851-D8D6-4F90-8C05-0C6303D0CF95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4" creationId="{28841DF0-CA3D-471B-B3C6-63F8ADBA37FF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5" creationId="{9F09F367-FFC1-4830-BB47-B5C782392FE4}"/>
          </ac:picMkLst>
        </pc:picChg>
        <pc:picChg chg="add mod ord">
          <ac:chgData name="Kuipers, Izaak" userId="367fbb9a-9b49-4220-85f9-6f8fc75ef51b" providerId="ADAL" clId="{1D0E2F83-371F-410C-AA96-872B20B6C966}" dt="2020-05-23T14:52:36.127" v="2416" actId="167"/>
          <ac:picMkLst>
            <pc:docMk/>
            <pc:sldMk cId="3463541099" sldId="273"/>
            <ac:picMk id="28" creationId="{884E149B-FB8D-4E56-ACBF-0EE2F5353F08}"/>
          </ac:picMkLst>
        </pc:picChg>
        <pc:cxnChg chg="add mod ord">
          <ac:chgData name="Kuipers, Izaak" userId="367fbb9a-9b49-4220-85f9-6f8fc75ef51b" providerId="ADAL" clId="{1D0E2F83-371F-410C-AA96-872B20B6C966}" dt="2020-05-23T14:52:36.127" v="2416" actId="167"/>
          <ac:cxnSpMkLst>
            <pc:docMk/>
            <pc:sldMk cId="3463541099" sldId="273"/>
            <ac:cxnSpMk id="27" creationId="{E0CB6AC7-98C1-40A4-BC70-E4200329F002}"/>
          </ac:cxnSpMkLst>
        </pc:cxnChg>
      </pc:sldChg>
      <pc:sldChg chg="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627963345" sldId="274"/>
        </pc:sldMkLst>
        <pc:spChg chg="del">
          <ac:chgData name="Kuipers, Izaak" userId="367fbb9a-9b49-4220-85f9-6f8fc75ef51b" providerId="ADAL" clId="{1D0E2F83-371F-410C-AA96-872B20B6C966}" dt="2020-05-23T13:21:37.044" v="796" actId="478"/>
          <ac:spMkLst>
            <pc:docMk/>
            <pc:sldMk cId="627963345" sldId="274"/>
            <ac:spMk id="4" creationId="{25CC20BE-6D43-40CE-A0D8-E8983ED72D04}"/>
          </ac:spMkLst>
        </pc:spChg>
        <pc:spChg chg="del">
          <ac:chgData name="Kuipers, Izaak" userId="367fbb9a-9b49-4220-85f9-6f8fc75ef51b" providerId="ADAL" clId="{1D0E2F83-371F-410C-AA96-872B20B6C966}" dt="2020-05-23T13:21:33.113" v="794" actId="478"/>
          <ac:spMkLst>
            <pc:docMk/>
            <pc:sldMk cId="627963345" sldId="274"/>
            <ac:spMk id="6" creationId="{4301F234-FA23-4161-89FA-BF590E61B20E}"/>
          </ac:spMkLst>
        </pc:spChg>
        <pc:spChg chg="mod">
          <ac:chgData name="Kuipers, Izaak" userId="367fbb9a-9b49-4220-85f9-6f8fc75ef51b" providerId="ADAL" clId="{1D0E2F83-371F-410C-AA96-872B20B6C966}" dt="2020-05-23T13:28:09.366" v="1032" actId="207"/>
          <ac:spMkLst>
            <pc:docMk/>
            <pc:sldMk cId="627963345" sldId="274"/>
            <ac:spMk id="7" creationId="{79C22527-E04B-4D07-8C48-B6FAD8EB2429}"/>
          </ac:spMkLst>
        </pc:spChg>
        <pc:picChg chg="del">
          <ac:chgData name="Kuipers, Izaak" userId="367fbb9a-9b49-4220-85f9-6f8fc75ef51b" providerId="ADAL" clId="{1D0E2F83-371F-410C-AA96-872B20B6C966}" dt="2020-05-23T13:21:44.633" v="799" actId="478"/>
          <ac:picMkLst>
            <pc:docMk/>
            <pc:sldMk cId="627963345" sldId="274"/>
            <ac:picMk id="3" creationId="{2FE9DED4-2BB3-4D72-8281-FFE070E3007B}"/>
          </ac:picMkLst>
        </pc:picChg>
        <pc:picChg chg="del">
          <ac:chgData name="Kuipers, Izaak" userId="367fbb9a-9b49-4220-85f9-6f8fc75ef51b" providerId="ADAL" clId="{1D0E2F83-371F-410C-AA96-872B20B6C966}" dt="2020-05-23T13:21:33.899" v="795" actId="478"/>
          <ac:picMkLst>
            <pc:docMk/>
            <pc:sldMk cId="627963345" sldId="274"/>
            <ac:picMk id="5" creationId="{1D84F0D3-E5A0-4E56-BE7A-F8824B529ECA}"/>
          </ac:picMkLst>
        </pc:picChg>
        <pc:picChg chg="mod">
          <ac:chgData name="Kuipers, Izaak" userId="367fbb9a-9b49-4220-85f9-6f8fc75ef51b" providerId="ADAL" clId="{1D0E2F83-371F-410C-AA96-872B20B6C966}" dt="2020-05-23T13:24:26.255" v="873" actId="1076"/>
          <ac:picMkLst>
            <pc:docMk/>
            <pc:sldMk cId="627963345" sldId="274"/>
            <ac:picMk id="8" creationId="{136D751F-F615-4C1B-9351-D4092655C522}"/>
          </ac:picMkLst>
        </pc:picChg>
        <pc:picChg chg="del">
          <ac:chgData name="Kuipers, Izaak" userId="367fbb9a-9b49-4220-85f9-6f8fc75ef51b" providerId="ADAL" clId="{1D0E2F83-371F-410C-AA96-872B20B6C966}" dt="2020-05-23T13:21:39.411" v="797" actId="478"/>
          <ac:picMkLst>
            <pc:docMk/>
            <pc:sldMk cId="627963345" sldId="274"/>
            <ac:picMk id="9" creationId="{0F2FF14E-AB7F-4190-A88C-ABD1108C5035}"/>
          </ac:picMkLst>
        </pc:picChg>
        <pc:picChg chg="del">
          <ac:chgData name="Kuipers, Izaak" userId="367fbb9a-9b49-4220-85f9-6f8fc75ef51b" providerId="ADAL" clId="{1D0E2F83-371F-410C-AA96-872B20B6C966}" dt="2020-05-23T13:24:15.475" v="870" actId="478"/>
          <ac:picMkLst>
            <pc:docMk/>
            <pc:sldMk cId="627963345" sldId="274"/>
            <ac:picMk id="10" creationId="{E5109F48-FBB9-4B47-A775-31E490A1E244}"/>
          </ac:picMkLst>
        </pc:picChg>
        <pc:picChg chg="mod">
          <ac:chgData name="Kuipers, Izaak" userId="367fbb9a-9b49-4220-85f9-6f8fc75ef51b" providerId="ADAL" clId="{1D0E2F83-371F-410C-AA96-872B20B6C966}" dt="2020-05-23T13:24:31.535" v="874" actId="1076"/>
          <ac:picMkLst>
            <pc:docMk/>
            <pc:sldMk cId="627963345" sldId="274"/>
            <ac:picMk id="12" creationId="{58589137-7B87-45BF-A15B-56CE58DCBB67}"/>
          </ac:picMkLst>
        </pc:picChg>
      </pc:sldChg>
      <pc:sldChg chg="modTransition">
        <pc:chgData name="Kuipers, Izaak" userId="367fbb9a-9b49-4220-85f9-6f8fc75ef51b" providerId="ADAL" clId="{1D0E2F83-371F-410C-AA96-872B20B6C966}" dt="2020-05-23T15:36:13.994" v="2897"/>
        <pc:sldMkLst>
          <pc:docMk/>
          <pc:sldMk cId="3324623789" sldId="275"/>
        </pc:sldMkLst>
      </pc:sldChg>
      <pc:sldChg chg="modSp modTransition">
        <pc:chgData name="Kuipers, Izaak" userId="367fbb9a-9b49-4220-85f9-6f8fc75ef51b" providerId="ADAL" clId="{1D0E2F83-371F-410C-AA96-872B20B6C966}" dt="2020-05-23T15:36:13.994" v="2897"/>
        <pc:sldMkLst>
          <pc:docMk/>
          <pc:sldMk cId="3079756047" sldId="276"/>
        </pc:sldMkLst>
        <pc:spChg chg="mod">
          <ac:chgData name="Kuipers, Izaak" userId="367fbb9a-9b49-4220-85f9-6f8fc75ef51b" providerId="ADAL" clId="{1D0E2F83-371F-410C-AA96-872B20B6C966}" dt="2020-05-23T15:23:01.940" v="2770"/>
          <ac:spMkLst>
            <pc:docMk/>
            <pc:sldMk cId="3079756047" sldId="276"/>
            <ac:spMk id="17" creationId="{B57929AE-AF08-4981-BA50-1DC63986AE3F}"/>
          </ac:spMkLst>
        </pc:spChg>
        <pc:picChg chg="mod">
          <ac:chgData name="Kuipers, Izaak" userId="367fbb9a-9b49-4220-85f9-6f8fc75ef51b" providerId="ADAL" clId="{1D0E2F83-371F-410C-AA96-872B20B6C966}" dt="2020-05-23T15:23:01.379" v="2769"/>
          <ac:picMkLst>
            <pc:docMk/>
            <pc:sldMk cId="3079756047" sldId="276"/>
            <ac:picMk id="16" creationId="{8EC9B5D9-FDC4-4277-ABEF-DEBD23F6583B}"/>
          </ac:picMkLst>
        </pc:picChg>
      </pc:sldChg>
      <pc:sldChg chg="addSp delSp modSp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1029441707" sldId="277"/>
        </pc:sldMkLst>
        <pc:spChg chg="mod">
          <ac:chgData name="Kuipers, Izaak" userId="367fbb9a-9b49-4220-85f9-6f8fc75ef51b" providerId="ADAL" clId="{1D0E2F83-371F-410C-AA96-872B20B6C966}" dt="2020-05-22T17:17:13.453" v="0" actId="14100"/>
          <ac:spMkLst>
            <pc:docMk/>
            <pc:sldMk cId="1029441707" sldId="277"/>
            <ac:spMk id="7" creationId="{275EB2E6-43A4-4D5E-8672-94A9837D1D8C}"/>
          </ac:spMkLst>
        </pc:spChg>
        <pc:spChg chg="add del">
          <ac:chgData name="Kuipers, Izaak" userId="367fbb9a-9b49-4220-85f9-6f8fc75ef51b" providerId="ADAL" clId="{1D0E2F83-371F-410C-AA96-872B20B6C966}" dt="2020-05-22T17:17:34.797" v="4" actId="478"/>
          <ac:spMkLst>
            <pc:docMk/>
            <pc:sldMk cId="1029441707" sldId="277"/>
            <ac:spMk id="18" creationId="{B8882192-7B9B-4ABF-88DE-7D734CEEF028}"/>
          </ac:spMkLst>
        </pc:spChg>
        <pc:spChg chg="mod">
          <ac:chgData name="Kuipers, Izaak" userId="367fbb9a-9b49-4220-85f9-6f8fc75ef51b" providerId="ADAL" clId="{1D0E2F83-371F-410C-AA96-872B20B6C966}" dt="2020-05-23T15:32:06.390" v="2857" actId="1076"/>
          <ac:spMkLst>
            <pc:docMk/>
            <pc:sldMk cId="1029441707" sldId="277"/>
            <ac:spMk id="19" creationId="{15F5C448-9B78-455C-81CF-7465C211BE0F}"/>
          </ac:spMkLst>
        </pc:spChg>
      </pc:sldChg>
      <pc:sldChg chg="addSp delSp modSp add mod ord modTransition">
        <pc:chgData name="Kuipers, Izaak" userId="367fbb9a-9b49-4220-85f9-6f8fc75ef51b" providerId="ADAL" clId="{1D0E2F83-371F-410C-AA96-872B20B6C966}" dt="2020-05-23T15:36:13.994" v="2897"/>
        <pc:sldMkLst>
          <pc:docMk/>
          <pc:sldMk cId="1317592183" sldId="278"/>
        </pc:sldMkLst>
        <pc:spChg chg="mod">
          <ac:chgData name="Kuipers, Izaak" userId="367fbb9a-9b49-4220-85f9-6f8fc75ef51b" providerId="ADAL" clId="{1D0E2F83-371F-410C-AA96-872B20B6C966}" dt="2020-05-22T17:41:42.678" v="387" actId="20577"/>
          <ac:spMkLst>
            <pc:docMk/>
            <pc:sldMk cId="1317592183" sldId="278"/>
            <ac:spMk id="2" creationId="{8CB818D4-E415-4EF7-9CF4-830750C8E21C}"/>
          </ac:spMkLst>
        </pc:spChg>
        <pc:spChg chg="del">
          <ac:chgData name="Kuipers, Izaak" userId="367fbb9a-9b49-4220-85f9-6f8fc75ef51b" providerId="ADAL" clId="{1D0E2F83-371F-410C-AA96-872B20B6C966}" dt="2020-05-22T17:23:26.696" v="91" actId="478"/>
          <ac:spMkLst>
            <pc:docMk/>
            <pc:sldMk cId="1317592183" sldId="278"/>
            <ac:spMk id="3" creationId="{A06C248B-F1D6-4F4A-9E07-87D8359C98F2}"/>
          </ac:spMkLst>
        </pc:spChg>
        <pc:spChg chg="del">
          <ac:chgData name="Kuipers, Izaak" userId="367fbb9a-9b49-4220-85f9-6f8fc75ef51b" providerId="ADAL" clId="{1D0E2F83-371F-410C-AA96-872B20B6C966}" dt="2020-05-22T17:23:16.774" v="86" actId="478"/>
          <ac:spMkLst>
            <pc:docMk/>
            <pc:sldMk cId="1317592183" sldId="278"/>
            <ac:spMk id="7" creationId="{275EB2E6-43A4-4D5E-8672-94A9837D1D8C}"/>
          </ac:spMkLst>
        </pc:spChg>
        <pc:spChg chg="add mod">
          <ac:chgData name="Kuipers, Izaak" userId="367fbb9a-9b49-4220-85f9-6f8fc75ef51b" providerId="ADAL" clId="{1D0E2F83-371F-410C-AA96-872B20B6C966}" dt="2020-05-22T17:42:30.318" v="423" actId="1035"/>
          <ac:spMkLst>
            <pc:docMk/>
            <pc:sldMk cId="1317592183" sldId="278"/>
            <ac:spMk id="8" creationId="{EA5F3A40-0D6D-4A2D-8804-E086A7B52ED3}"/>
          </ac:spMkLst>
        </pc:spChg>
        <pc:spChg chg="add del mod">
          <ac:chgData name="Kuipers, Izaak" userId="367fbb9a-9b49-4220-85f9-6f8fc75ef51b" providerId="ADAL" clId="{1D0E2F83-371F-410C-AA96-872B20B6C966}" dt="2020-05-22T17:24:49.730" v="99" actId="478"/>
          <ac:spMkLst>
            <pc:docMk/>
            <pc:sldMk cId="1317592183" sldId="278"/>
            <ac:spMk id="15" creationId="{9739B725-E3BA-4CEC-9328-DD43B1CEB387}"/>
          </ac:spMkLst>
        </pc:spChg>
        <pc:spChg chg="add mod">
          <ac:chgData name="Kuipers, Izaak" userId="367fbb9a-9b49-4220-85f9-6f8fc75ef51b" providerId="ADAL" clId="{1D0E2F83-371F-410C-AA96-872B20B6C966}" dt="2020-05-22T17:41:51.194" v="388" actId="1076"/>
          <ac:spMkLst>
            <pc:docMk/>
            <pc:sldMk cId="1317592183" sldId="278"/>
            <ac:spMk id="16" creationId="{679FD376-2F8F-4A86-AE11-07F7D6305A4B}"/>
          </ac:spMkLst>
        </pc:spChg>
        <pc:spChg chg="add mod">
          <ac:chgData name="Kuipers, Izaak" userId="367fbb9a-9b49-4220-85f9-6f8fc75ef51b" providerId="ADAL" clId="{1D0E2F83-371F-410C-AA96-872B20B6C966}" dt="2020-05-22T17:57:13.591" v="621" actId="207"/>
          <ac:spMkLst>
            <pc:docMk/>
            <pc:sldMk cId="1317592183" sldId="278"/>
            <ac:spMk id="17" creationId="{D25EDE1B-05BC-407E-9715-4311B8A49B03}"/>
          </ac:spMkLst>
        </pc:spChg>
        <pc:spChg chg="add del mod">
          <ac:chgData name="Kuipers, Izaak" userId="367fbb9a-9b49-4220-85f9-6f8fc75ef51b" providerId="ADAL" clId="{1D0E2F83-371F-410C-AA96-872B20B6C966}" dt="2020-05-22T17:42:08.256" v="390" actId="207"/>
          <ac:spMkLst>
            <pc:docMk/>
            <pc:sldMk cId="1317592183" sldId="278"/>
            <ac:spMk id="18" creationId="{B8882192-7B9B-4ABF-88DE-7D734CEEF028}"/>
          </ac:spMkLst>
        </pc:spChg>
        <pc:spChg chg="mod">
          <ac:chgData name="Kuipers, Izaak" userId="367fbb9a-9b49-4220-85f9-6f8fc75ef51b" providerId="ADAL" clId="{1D0E2F83-371F-410C-AA96-872B20B6C966}" dt="2020-05-22T17:42:24.053" v="393" actId="14100"/>
          <ac:spMkLst>
            <pc:docMk/>
            <pc:sldMk cId="1317592183" sldId="278"/>
            <ac:spMk id="19" creationId="{15F5C448-9B78-455C-81CF-7465C211BE0F}"/>
          </ac:spMkLst>
        </pc:spChg>
        <pc:spChg chg="del mod">
          <ac:chgData name="Kuipers, Izaak" userId="367fbb9a-9b49-4220-85f9-6f8fc75ef51b" providerId="ADAL" clId="{1D0E2F83-371F-410C-AA96-872B20B6C966}" dt="2020-05-22T17:23:21.587" v="88" actId="478"/>
          <ac:spMkLst>
            <pc:docMk/>
            <pc:sldMk cId="1317592183" sldId="278"/>
            <ac:spMk id="20" creationId="{0BE15306-87D0-4D2D-93C0-208EFD3941BA}"/>
          </ac:spMkLst>
        </pc:spChg>
        <pc:spChg chg="del">
          <ac:chgData name="Kuipers, Izaak" userId="367fbb9a-9b49-4220-85f9-6f8fc75ef51b" providerId="ADAL" clId="{1D0E2F83-371F-410C-AA96-872B20B6C966}" dt="2020-05-22T17:23:28.196" v="92" actId="478"/>
          <ac:spMkLst>
            <pc:docMk/>
            <pc:sldMk cId="1317592183" sldId="278"/>
            <ac:spMk id="21" creationId="{0BA6B3BF-1BD0-4657-BD11-48B1927EE3A5}"/>
          </ac:spMkLst>
        </pc:spChg>
        <pc:spChg chg="add del mod">
          <ac:chgData name="Kuipers, Izaak" userId="367fbb9a-9b49-4220-85f9-6f8fc75ef51b" providerId="ADAL" clId="{1D0E2F83-371F-410C-AA96-872B20B6C966}" dt="2020-05-22T18:08:10.747" v="711" actId="20577"/>
          <ac:spMkLst>
            <pc:docMk/>
            <pc:sldMk cId="1317592183" sldId="278"/>
            <ac:spMk id="24" creationId="{9E71ADC2-53EC-41A7-894F-54A153B112C6}"/>
          </ac:spMkLst>
        </pc:spChg>
        <pc:spChg chg="add mod">
          <ac:chgData name="Kuipers, Izaak" userId="367fbb9a-9b49-4220-85f9-6f8fc75ef51b" providerId="ADAL" clId="{1D0E2F83-371F-410C-AA96-872B20B6C966}" dt="2020-05-22T17:42:51.317" v="491" actId="1076"/>
          <ac:spMkLst>
            <pc:docMk/>
            <pc:sldMk cId="1317592183" sldId="278"/>
            <ac:spMk id="25" creationId="{FCDEE69D-33AC-45FB-BB37-0563E97F81DE}"/>
          </ac:spMkLst>
        </pc:spChg>
        <pc:spChg chg="add mod">
          <ac:chgData name="Kuipers, Izaak" userId="367fbb9a-9b49-4220-85f9-6f8fc75ef51b" providerId="ADAL" clId="{1D0E2F83-371F-410C-AA96-872B20B6C966}" dt="2020-05-22T17:42:45.145" v="490" actId="1036"/>
          <ac:spMkLst>
            <pc:docMk/>
            <pc:sldMk cId="1317592183" sldId="278"/>
            <ac:spMk id="26" creationId="{81823BE3-41E0-453C-93E6-73745E234438}"/>
          </ac:spMkLst>
        </pc:spChg>
        <pc:spChg chg="add del mod">
          <ac:chgData name="Kuipers, Izaak" userId="367fbb9a-9b49-4220-85f9-6f8fc75ef51b" providerId="ADAL" clId="{1D0E2F83-371F-410C-AA96-872B20B6C966}" dt="2020-05-22T17:39:00.069" v="289" actId="478"/>
          <ac:spMkLst>
            <pc:docMk/>
            <pc:sldMk cId="1317592183" sldId="278"/>
            <ac:spMk id="31" creationId="{40CD30C4-EC45-40AA-8DDE-E3C7E013EF30}"/>
          </ac:spMkLst>
        </pc:spChg>
        <pc:spChg chg="add mod">
          <ac:chgData name="Kuipers, Izaak" userId="367fbb9a-9b49-4220-85f9-6f8fc75ef51b" providerId="ADAL" clId="{1D0E2F83-371F-410C-AA96-872B20B6C966}" dt="2020-05-22T17:43:11.833" v="494" actId="1076"/>
          <ac:spMkLst>
            <pc:docMk/>
            <pc:sldMk cId="1317592183" sldId="278"/>
            <ac:spMk id="34" creationId="{0CC37D2B-2A80-4158-8BBA-D1E363A67D18}"/>
          </ac:spMkLst>
        </pc:spChg>
        <pc:spChg chg="add del mod">
          <ac:chgData name="Kuipers, Izaak" userId="367fbb9a-9b49-4220-85f9-6f8fc75ef51b" providerId="ADAL" clId="{1D0E2F83-371F-410C-AA96-872B20B6C966}" dt="2020-05-22T17:45:46.224" v="593" actId="478"/>
          <ac:spMkLst>
            <pc:docMk/>
            <pc:sldMk cId="1317592183" sldId="278"/>
            <ac:spMk id="35" creationId="{2D3460B5-1B57-463C-B75A-891394045EED}"/>
          </ac:spMkLst>
        </pc:spChg>
        <pc:spChg chg="add del mod">
          <ac:chgData name="Kuipers, Izaak" userId="367fbb9a-9b49-4220-85f9-6f8fc75ef51b" providerId="ADAL" clId="{1D0E2F83-371F-410C-AA96-872B20B6C966}" dt="2020-05-22T17:52:59.663" v="613" actId="478"/>
          <ac:spMkLst>
            <pc:docMk/>
            <pc:sldMk cId="1317592183" sldId="278"/>
            <ac:spMk id="36" creationId="{7A65532C-17DE-4D7A-B5F3-D4F07662286D}"/>
          </ac:spMkLst>
        </pc:spChg>
        <pc:spChg chg="add del mod">
          <ac:chgData name="Kuipers, Izaak" userId="367fbb9a-9b49-4220-85f9-6f8fc75ef51b" providerId="ADAL" clId="{1D0E2F83-371F-410C-AA96-872B20B6C966}" dt="2020-05-22T17:58:56.104" v="678" actId="478"/>
          <ac:spMkLst>
            <pc:docMk/>
            <pc:sldMk cId="1317592183" sldId="278"/>
            <ac:spMk id="39" creationId="{A2E286CF-97D8-40F9-8147-75CF1DF75382}"/>
          </ac:spMkLst>
        </pc:spChg>
        <pc:graphicFrameChg chg="add del mod">
          <ac:chgData name="Kuipers, Izaak" userId="367fbb9a-9b49-4220-85f9-6f8fc75ef51b" providerId="ADAL" clId="{1D0E2F83-371F-410C-AA96-872B20B6C966}" dt="2020-05-22T17:52:57.804" v="611" actId="11529"/>
          <ac:graphicFrameMkLst>
            <pc:docMk/>
            <pc:sldMk cId="1317592183" sldId="278"/>
            <ac:graphicFrameMk id="37" creationId="{347BB08F-3992-4345-9D07-752E5CF2761C}"/>
          </ac:graphicFrameMkLst>
        </pc:graphicFrameChg>
        <pc:graphicFrameChg chg="add del mod">
          <ac:chgData name="Kuipers, Izaak" userId="367fbb9a-9b49-4220-85f9-6f8fc75ef51b" providerId="ADAL" clId="{1D0E2F83-371F-410C-AA96-872B20B6C966}" dt="2020-05-22T18:08:12.957" v="715"/>
          <ac:graphicFrameMkLst>
            <pc:docMk/>
            <pc:sldMk cId="1317592183" sldId="278"/>
            <ac:graphicFrameMk id="40" creationId="{7C849AB7-4845-4755-9641-613D60E02B0F}"/>
          </ac:graphicFrameMkLst>
        </pc:graphicFrameChg>
        <pc:picChg chg="mod">
          <ac:chgData name="Kuipers, Izaak" userId="367fbb9a-9b49-4220-85f9-6f8fc75ef51b" providerId="ADAL" clId="{1D0E2F83-371F-410C-AA96-872B20B6C966}" dt="2020-05-22T17:24:16.775" v="96" actId="14826"/>
          <ac:picMkLst>
            <pc:docMk/>
            <pc:sldMk cId="1317592183" sldId="278"/>
            <ac:picMk id="9" creationId="{3B893F71-6B01-4E1A-9D3B-DA58540A1436}"/>
          </ac:picMkLst>
        </pc:picChg>
        <pc:picChg chg="add mod">
          <ac:chgData name="Kuipers, Izaak" userId="367fbb9a-9b49-4220-85f9-6f8fc75ef51b" providerId="ADAL" clId="{1D0E2F83-371F-410C-AA96-872B20B6C966}" dt="2020-05-22T17:42:33.115" v="437" actId="1036"/>
          <ac:picMkLst>
            <pc:docMk/>
            <pc:sldMk cId="1317592183" sldId="278"/>
            <ac:picMk id="11" creationId="{559A7EEC-2876-4C52-9B15-84D2B8524533}"/>
          </ac:picMkLst>
        </pc:picChg>
        <pc:picChg chg="del">
          <ac:chgData name="Kuipers, Izaak" userId="367fbb9a-9b49-4220-85f9-6f8fc75ef51b" providerId="ADAL" clId="{1D0E2F83-371F-410C-AA96-872B20B6C966}" dt="2020-05-22T17:23:29.352" v="93" actId="478"/>
          <ac:picMkLst>
            <pc:docMk/>
            <pc:sldMk cId="1317592183" sldId="278"/>
            <ac:picMk id="14" creationId="{5BC0332D-AD89-451D-8CBB-9AB1003B3B17}"/>
          </ac:picMkLst>
        </pc:picChg>
        <pc:picChg chg="add del mod">
          <ac:chgData name="Kuipers, Izaak" userId="367fbb9a-9b49-4220-85f9-6f8fc75ef51b" providerId="ADAL" clId="{1D0E2F83-371F-410C-AA96-872B20B6C966}" dt="2020-05-22T17:34:25.693" v="251" actId="478"/>
          <ac:picMkLst>
            <pc:docMk/>
            <pc:sldMk cId="1317592183" sldId="278"/>
            <ac:picMk id="22" creationId="{9BD0CC14-A8C8-4400-972D-0E72921378CD}"/>
          </ac:picMkLst>
        </pc:picChg>
        <pc:picChg chg="add mod">
          <ac:chgData name="Kuipers, Izaak" userId="367fbb9a-9b49-4220-85f9-6f8fc75ef51b" providerId="ADAL" clId="{1D0E2F83-371F-410C-AA96-872B20B6C966}" dt="2020-05-22T17:43:48.382" v="590" actId="1076"/>
          <ac:picMkLst>
            <pc:docMk/>
            <pc:sldMk cId="1317592183" sldId="278"/>
            <ac:picMk id="27" creationId="{E31EC206-E8D5-4738-8FDA-E871918B90F1}"/>
          </ac:picMkLst>
        </pc:picChg>
        <pc:picChg chg="add mod">
          <ac:chgData name="Kuipers, Izaak" userId="367fbb9a-9b49-4220-85f9-6f8fc75ef51b" providerId="ADAL" clId="{1D0E2F83-371F-410C-AA96-872B20B6C966}" dt="2020-05-22T17:43:39.694" v="589" actId="1035"/>
          <ac:picMkLst>
            <pc:docMk/>
            <pc:sldMk cId="1317592183" sldId="278"/>
            <ac:picMk id="28" creationId="{A48F89E3-D38E-4DD0-B676-0658B4BBD12D}"/>
          </ac:picMkLst>
        </pc:picChg>
        <pc:picChg chg="add del mod">
          <ac:chgData name="Kuipers, Izaak" userId="367fbb9a-9b49-4220-85f9-6f8fc75ef51b" providerId="ADAL" clId="{1D0E2F83-371F-410C-AA96-872B20B6C966}" dt="2020-05-22T18:08:11.576" v="713" actId="478"/>
          <ac:picMkLst>
            <pc:docMk/>
            <pc:sldMk cId="1317592183" sldId="278"/>
            <ac:picMk id="30" creationId="{FB1A67E8-73D3-4EB2-A050-7DA8BD2ABF1C}"/>
          </ac:picMkLst>
        </pc:picChg>
        <pc:picChg chg="add mod">
          <ac:chgData name="Kuipers, Izaak" userId="367fbb9a-9b49-4220-85f9-6f8fc75ef51b" providerId="ADAL" clId="{1D0E2F83-371F-410C-AA96-872B20B6C966}" dt="2020-05-22T17:42:58.458" v="492" actId="1076"/>
          <ac:picMkLst>
            <pc:docMk/>
            <pc:sldMk cId="1317592183" sldId="278"/>
            <ac:picMk id="33" creationId="{6A118F0D-0B15-46BB-8455-6AE7A1A6E2FD}"/>
          </ac:picMkLst>
        </pc:picChg>
        <pc:picChg chg="add del mod modCrop">
          <ac:chgData name="Kuipers, Izaak" userId="367fbb9a-9b49-4220-85f9-6f8fc75ef51b" providerId="ADAL" clId="{1D0E2F83-371F-410C-AA96-872B20B6C966}" dt="2020-05-22T17:58:54.010" v="676" actId="478"/>
          <ac:picMkLst>
            <pc:docMk/>
            <pc:sldMk cId="1317592183" sldId="278"/>
            <ac:picMk id="38" creationId="{76200789-5157-4B0C-81A8-2BBE36FDC8CB}"/>
          </ac:picMkLst>
        </pc:picChg>
        <pc:cxnChg chg="add del mod">
          <ac:chgData name="Kuipers, Izaak" userId="367fbb9a-9b49-4220-85f9-6f8fc75ef51b" providerId="ADAL" clId="{1D0E2F83-371F-410C-AA96-872B20B6C966}" dt="2020-05-22T17:27:04.639" v="135" actId="478"/>
          <ac:cxnSpMkLst>
            <pc:docMk/>
            <pc:sldMk cId="1317592183" sldId="278"/>
            <ac:cxnSpMk id="23" creationId="{4C7A0AF1-BCF4-4607-9882-A0D557E091B5}"/>
          </ac:cxnSpMkLst>
        </pc:cxnChg>
      </pc:sldChg>
      <pc:sldChg chg="add del setBg">
        <pc:chgData name="Kuipers, Izaak" userId="367fbb9a-9b49-4220-85f9-6f8fc75ef51b" providerId="ADAL" clId="{1D0E2F83-371F-410C-AA96-872B20B6C966}" dt="2020-05-23T13:26:10.336" v="975"/>
        <pc:sldMkLst>
          <pc:docMk/>
          <pc:sldMk cId="1476588873" sldId="279"/>
        </pc:sldMkLst>
      </pc:sldChg>
      <pc:sldChg chg="modSp add mod modTransition">
        <pc:chgData name="Kuipers, Izaak" userId="367fbb9a-9b49-4220-85f9-6f8fc75ef51b" providerId="ADAL" clId="{1D0E2F83-371F-410C-AA96-872B20B6C966}" dt="2020-05-23T15:36:31.793" v="2899"/>
        <pc:sldMkLst>
          <pc:docMk/>
          <pc:sldMk cId="2573261152" sldId="279"/>
        </pc:sldMkLst>
        <pc:spChg chg="mod">
          <ac:chgData name="Kuipers, Izaak" userId="367fbb9a-9b49-4220-85f9-6f8fc75ef51b" providerId="ADAL" clId="{1D0E2F83-371F-410C-AA96-872B20B6C966}" dt="2020-05-23T13:27:19.342" v="1028" actId="12788"/>
          <ac:spMkLst>
            <pc:docMk/>
            <pc:sldMk cId="2573261152" sldId="279"/>
            <ac:spMk id="6" creationId="{5E5E7541-9384-4A57-A365-72029C1A5D0A}"/>
          </ac:spMkLst>
        </pc:spChg>
        <pc:picChg chg="mod">
          <ac:chgData name="Kuipers, Izaak" userId="367fbb9a-9b49-4220-85f9-6f8fc75ef51b" providerId="ADAL" clId="{1D0E2F83-371F-410C-AA96-872B20B6C966}" dt="2020-05-23T13:27:24.128" v="1030" actId="1076"/>
          <ac:picMkLst>
            <pc:docMk/>
            <pc:sldMk cId="2573261152" sldId="279"/>
            <ac:picMk id="8" creationId="{C965AB0E-D77C-4E6F-A69B-3E097A659962}"/>
          </ac:picMkLst>
        </pc:picChg>
      </pc:sldChg>
      <pc:sldChg chg="add del setBg">
        <pc:chgData name="Kuipers, Izaak" userId="367fbb9a-9b49-4220-85f9-6f8fc75ef51b" providerId="ADAL" clId="{1D0E2F83-371F-410C-AA96-872B20B6C966}" dt="2020-05-23T13:26:10.336" v="975"/>
        <pc:sldMkLst>
          <pc:docMk/>
          <pc:sldMk cId="1599209439" sldId="280"/>
        </pc:sldMkLst>
      </pc:sldChg>
      <pc:sldChg chg="add modTransition">
        <pc:chgData name="Kuipers, Izaak" userId="367fbb9a-9b49-4220-85f9-6f8fc75ef51b" providerId="ADAL" clId="{1D0E2F83-371F-410C-AA96-872B20B6C966}" dt="2020-05-23T15:36:31.793" v="2899"/>
        <pc:sldMkLst>
          <pc:docMk/>
          <pc:sldMk cId="2669432720" sldId="280"/>
        </pc:sldMkLst>
      </pc:sldChg>
      <pc:sldChg chg="addSp delSp add del modTransition setBg">
        <pc:chgData name="Kuipers, Izaak" userId="367fbb9a-9b49-4220-85f9-6f8fc75ef51b" providerId="ADAL" clId="{1D0E2F83-371F-410C-AA96-872B20B6C966}" dt="2020-05-23T13:29:07.060" v="1043"/>
        <pc:sldMkLst>
          <pc:docMk/>
          <pc:sldMk cId="2239780895" sldId="281"/>
        </pc:sldMkLst>
        <pc:picChg chg="add del">
          <ac:chgData name="Kuipers, Izaak" userId="367fbb9a-9b49-4220-85f9-6f8fc75ef51b" providerId="ADAL" clId="{1D0E2F83-371F-410C-AA96-872B20B6C966}" dt="2020-05-23T13:29:07.060" v="1043"/>
          <ac:picMkLst>
            <pc:docMk/>
            <pc:sldMk cId="2239780895" sldId="281"/>
            <ac:picMk id="2" creationId="{A7572B71-E206-4801-A19C-7250F53CC0C5}"/>
          </ac:picMkLst>
        </pc:picChg>
      </pc:sldChg>
      <pc:sldChg chg="add del setBg">
        <pc:chgData name="Kuipers, Izaak" userId="367fbb9a-9b49-4220-85f9-6f8fc75ef51b" providerId="ADAL" clId="{1D0E2F83-371F-410C-AA96-872B20B6C966}" dt="2020-05-23T13:29:12.603" v="1045"/>
        <pc:sldMkLst>
          <pc:docMk/>
          <pc:sldMk cId="660472305" sldId="282"/>
        </pc:sldMkLst>
      </pc:sldChg>
      <pc:sldChg chg="add del setBg">
        <pc:chgData name="Kuipers, Izaak" userId="367fbb9a-9b49-4220-85f9-6f8fc75ef51b" providerId="ADAL" clId="{1D0E2F83-371F-410C-AA96-872B20B6C966}" dt="2020-05-23T13:29:04.702" v="1041"/>
        <pc:sldMkLst>
          <pc:docMk/>
          <pc:sldMk cId="3391000884" sldId="282"/>
        </pc:sldMkLst>
      </pc:sldChg>
      <pc:sldChg chg="add del ord setBg">
        <pc:chgData name="Kuipers, Izaak" userId="367fbb9a-9b49-4220-85f9-6f8fc75ef51b" providerId="ADAL" clId="{1D0E2F83-371F-410C-AA96-872B20B6C966}" dt="2020-05-23T13:29:00.158" v="1037" actId="47"/>
        <pc:sldMkLst>
          <pc:docMk/>
          <pc:sldMk cId="3559807494" sldId="282"/>
        </pc:sldMkLst>
      </pc:sldChg>
      <pc:sldChg chg="modSp add mod ord modTransition">
        <pc:chgData name="Kuipers, Izaak" userId="367fbb9a-9b49-4220-85f9-6f8fc75ef51b" providerId="ADAL" clId="{1D0E2F83-371F-410C-AA96-872B20B6C966}" dt="2020-05-23T15:36:25.314" v="2898"/>
        <pc:sldMkLst>
          <pc:docMk/>
          <pc:sldMk cId="4118608012" sldId="282"/>
        </pc:sldMkLst>
        <pc:spChg chg="mod">
          <ac:chgData name="Kuipers, Izaak" userId="367fbb9a-9b49-4220-85f9-6f8fc75ef51b" providerId="ADAL" clId="{1D0E2F83-371F-410C-AA96-872B20B6C966}" dt="2020-05-23T13:29:31.803" v="1069" actId="12788"/>
          <ac:spMkLst>
            <pc:docMk/>
            <pc:sldMk cId="4118608012" sldId="282"/>
            <ac:spMk id="6" creationId="{5E5E7541-9384-4A57-A365-72029C1A5D0A}"/>
          </ac:spMkLst>
        </pc:spChg>
        <pc:picChg chg="mod">
          <ac:chgData name="Kuipers, Izaak" userId="367fbb9a-9b49-4220-85f9-6f8fc75ef51b" providerId="ADAL" clId="{1D0E2F83-371F-410C-AA96-872B20B6C966}" dt="2020-05-23T13:29:34.775" v="1070" actId="1076"/>
          <ac:picMkLst>
            <pc:docMk/>
            <pc:sldMk cId="4118608012" sldId="282"/>
            <ac:picMk id="8" creationId="{C965AB0E-D77C-4E6F-A69B-3E097A659962}"/>
          </ac:picMkLst>
        </pc:picChg>
      </pc:sldChg>
      <pc:sldChg chg="add del setBg">
        <pc:chgData name="Kuipers, Izaak" userId="367fbb9a-9b49-4220-85f9-6f8fc75ef51b" providerId="ADAL" clId="{1D0E2F83-371F-410C-AA96-872B20B6C966}" dt="2020-05-23T13:29:04.702" v="1041"/>
        <pc:sldMkLst>
          <pc:docMk/>
          <pc:sldMk cId="105963704" sldId="283"/>
        </pc:sldMkLst>
      </pc:sldChg>
      <pc:sldChg chg="add ord modTransition">
        <pc:chgData name="Kuipers, Izaak" userId="367fbb9a-9b49-4220-85f9-6f8fc75ef51b" providerId="ADAL" clId="{1D0E2F83-371F-410C-AA96-872B20B6C966}" dt="2020-05-23T15:36:25.314" v="2898"/>
        <pc:sldMkLst>
          <pc:docMk/>
          <pc:sldMk cId="1238555360" sldId="283"/>
        </pc:sldMkLst>
      </pc:sldChg>
      <pc:sldChg chg="add del setBg">
        <pc:chgData name="Kuipers, Izaak" userId="367fbb9a-9b49-4220-85f9-6f8fc75ef51b" providerId="ADAL" clId="{1D0E2F83-371F-410C-AA96-872B20B6C966}" dt="2020-05-23T13:29:12.603" v="1045"/>
        <pc:sldMkLst>
          <pc:docMk/>
          <pc:sldMk cId="1787745606" sldId="283"/>
        </pc:sldMkLst>
      </pc:sldChg>
      <pc:sldChg chg="add del ord setBg">
        <pc:chgData name="Kuipers, Izaak" userId="367fbb9a-9b49-4220-85f9-6f8fc75ef51b" providerId="ADAL" clId="{1D0E2F83-371F-410C-AA96-872B20B6C966}" dt="2020-05-23T13:29:00.158" v="1037" actId="47"/>
        <pc:sldMkLst>
          <pc:docMk/>
          <pc:sldMk cId="3795446415" sldId="283"/>
        </pc:sldMkLst>
      </pc:sldChg>
      <pc:sldChg chg="add del">
        <pc:chgData name="Kuipers, Izaak" userId="367fbb9a-9b49-4220-85f9-6f8fc75ef51b" providerId="ADAL" clId="{1D0E2F83-371F-410C-AA96-872B20B6C966}" dt="2020-05-23T13:29:04.702" v="1041"/>
        <pc:sldMkLst>
          <pc:docMk/>
          <pc:sldMk cId="2092939357" sldId="284"/>
        </pc:sldMkLst>
      </pc:sldChg>
      <pc:sldChg chg="addSp delSp modSp add mod ord modTransition">
        <pc:chgData name="Kuipers, Izaak" userId="367fbb9a-9b49-4220-85f9-6f8fc75ef51b" providerId="ADAL" clId="{1D0E2F83-371F-410C-AA96-872B20B6C966}" dt="2020-05-24T10:34:20.130" v="3157" actId="478"/>
        <pc:sldMkLst>
          <pc:docMk/>
          <pc:sldMk cId="3116269490" sldId="284"/>
        </pc:sldMkLst>
        <pc:spChg chg="add mod">
          <ac:chgData name="Kuipers, Izaak" userId="367fbb9a-9b49-4220-85f9-6f8fc75ef51b" providerId="ADAL" clId="{1D0E2F83-371F-410C-AA96-872B20B6C966}" dt="2020-05-23T13:34:07.683" v="1145" actId="555"/>
          <ac:spMkLst>
            <pc:docMk/>
            <pc:sldMk cId="3116269490" sldId="284"/>
            <ac:spMk id="2" creationId="{62DA797B-3F1B-4F6F-9373-024BE3C35CA2}"/>
          </ac:spMkLst>
        </pc:spChg>
        <pc:spChg chg="add mod">
          <ac:chgData name="Kuipers, Izaak" userId="367fbb9a-9b49-4220-85f9-6f8fc75ef51b" providerId="ADAL" clId="{1D0E2F83-371F-410C-AA96-872B20B6C966}" dt="2020-05-23T13:34:15.628" v="1147" actId="1038"/>
          <ac:spMkLst>
            <pc:docMk/>
            <pc:sldMk cId="3116269490" sldId="284"/>
            <ac:spMk id="4" creationId="{AC41A59C-93AB-43CC-B7CC-8EE55751AB80}"/>
          </ac:spMkLst>
        </pc:spChg>
        <pc:spChg chg="add mod">
          <ac:chgData name="Kuipers, Izaak" userId="367fbb9a-9b49-4220-85f9-6f8fc75ef51b" providerId="ADAL" clId="{1D0E2F83-371F-410C-AA96-872B20B6C966}" dt="2020-05-23T13:34:07.683" v="1145" actId="555"/>
          <ac:spMkLst>
            <pc:docMk/>
            <pc:sldMk cId="3116269490" sldId="284"/>
            <ac:spMk id="6" creationId="{8E6F4B19-3F51-470B-9A61-7C472BED36C4}"/>
          </ac:spMkLst>
        </pc:spChg>
        <pc:spChg chg="add mod">
          <ac:chgData name="Kuipers, Izaak" userId="367fbb9a-9b49-4220-85f9-6f8fc75ef51b" providerId="ADAL" clId="{1D0E2F83-371F-410C-AA96-872B20B6C966}" dt="2020-05-23T13:35:28.826" v="1203" actId="1076"/>
          <ac:spMkLst>
            <pc:docMk/>
            <pc:sldMk cId="3116269490" sldId="284"/>
            <ac:spMk id="8" creationId="{21E3C0F1-2DD2-4B16-B755-8165851045A8}"/>
          </ac:spMkLst>
        </pc:spChg>
        <pc:picChg chg="del">
          <ac:chgData name="Kuipers, Izaak" userId="367fbb9a-9b49-4220-85f9-6f8fc75ef51b" providerId="ADAL" clId="{1D0E2F83-371F-410C-AA96-872B20B6C966}" dt="2020-05-23T13:31:01.051" v="1074" actId="478"/>
          <ac:picMkLst>
            <pc:docMk/>
            <pc:sldMk cId="3116269490" sldId="284"/>
            <ac:picMk id="3" creationId="{93CB5118-658A-4AAA-B6AD-F07F2E413342}"/>
          </ac:picMkLst>
        </pc:picChg>
        <pc:picChg chg="del mod">
          <ac:chgData name="Kuipers, Izaak" userId="367fbb9a-9b49-4220-85f9-6f8fc75ef51b" providerId="ADAL" clId="{1D0E2F83-371F-410C-AA96-872B20B6C966}" dt="2020-05-24T10:34:20.130" v="3157" actId="478"/>
          <ac:picMkLst>
            <pc:docMk/>
            <pc:sldMk cId="3116269490" sldId="284"/>
            <ac:picMk id="3" creationId="{CA567891-13D5-4634-BE34-F4FC962CAAC1}"/>
          </ac:picMkLst>
        </pc:picChg>
        <pc:picChg chg="add mod">
          <ac:chgData name="Kuipers, Izaak" userId="367fbb9a-9b49-4220-85f9-6f8fc75ef51b" providerId="ADAL" clId="{1D0E2F83-371F-410C-AA96-872B20B6C966}" dt="2020-05-23T13:34:35.152" v="1185" actId="16480"/>
          <ac:picMkLst>
            <pc:docMk/>
            <pc:sldMk cId="3116269490" sldId="284"/>
            <ac:picMk id="5" creationId="{EE8DB6E9-F308-4E28-9B3A-F1279372939B}"/>
          </ac:picMkLst>
        </pc:picChg>
        <pc:picChg chg="add mod">
          <ac:chgData name="Kuipers, Izaak" userId="367fbb9a-9b49-4220-85f9-6f8fc75ef51b" providerId="ADAL" clId="{1D0E2F83-371F-410C-AA96-872B20B6C966}" dt="2020-05-23T13:35:10.419" v="1188" actId="1076"/>
          <ac:picMkLst>
            <pc:docMk/>
            <pc:sldMk cId="3116269490" sldId="284"/>
            <ac:picMk id="7" creationId="{D7A49267-3E6A-47D5-A7A9-5E77BC2497B3}"/>
          </ac:picMkLst>
        </pc:picChg>
      </pc:sldChg>
      <pc:sldChg chg="add del ord">
        <pc:chgData name="Kuipers, Izaak" userId="367fbb9a-9b49-4220-85f9-6f8fc75ef51b" providerId="ADAL" clId="{1D0E2F83-371F-410C-AA96-872B20B6C966}" dt="2020-05-23T13:29:00.158" v="1037" actId="47"/>
        <pc:sldMkLst>
          <pc:docMk/>
          <pc:sldMk cId="3784395033" sldId="284"/>
        </pc:sldMkLst>
      </pc:sldChg>
      <pc:sldChg chg="add del">
        <pc:chgData name="Kuipers, Izaak" userId="367fbb9a-9b49-4220-85f9-6f8fc75ef51b" providerId="ADAL" clId="{1D0E2F83-371F-410C-AA96-872B20B6C966}" dt="2020-05-23T13:29:12.603" v="1045"/>
        <pc:sldMkLst>
          <pc:docMk/>
          <pc:sldMk cId="3867986069" sldId="284"/>
        </pc:sldMkLst>
      </pc:sldChg>
      <pc:sldChg chg="addSp delSp modSp add del mod modTransition setBg">
        <pc:chgData name="Kuipers, Izaak" userId="367fbb9a-9b49-4220-85f9-6f8fc75ef51b" providerId="ADAL" clId="{1D0E2F83-371F-410C-AA96-872B20B6C966}" dt="2020-05-23T13:46:08.681" v="1475"/>
        <pc:sldMkLst>
          <pc:docMk/>
          <pc:sldMk cId="1308453812" sldId="285"/>
        </pc:sldMkLst>
        <pc:spChg chg="del mod">
          <ac:chgData name="Kuipers, Izaak" userId="367fbb9a-9b49-4220-85f9-6f8fc75ef51b" providerId="ADAL" clId="{1D0E2F83-371F-410C-AA96-872B20B6C966}" dt="2020-05-23T13:41:45.332" v="1462" actId="478"/>
          <ac:spMkLst>
            <pc:docMk/>
            <pc:sldMk cId="1308453812" sldId="285"/>
            <ac:spMk id="6" creationId="{0519E177-A88E-4816-9F75-964E92726252}"/>
          </ac:spMkLst>
        </pc:spChg>
        <pc:spChg chg="del">
          <ac:chgData name="Kuipers, Izaak" userId="367fbb9a-9b49-4220-85f9-6f8fc75ef51b" providerId="ADAL" clId="{1D0E2F83-371F-410C-AA96-872B20B6C966}" dt="2020-05-23T13:38:51.947" v="1224" actId="478"/>
          <ac:spMkLst>
            <pc:docMk/>
            <pc:sldMk cId="1308453812" sldId="285"/>
            <ac:spMk id="8" creationId="{91D32C10-132E-437B-B771-C0AB7F255E6E}"/>
          </ac:spMkLst>
        </pc:spChg>
        <pc:picChg chg="del">
          <ac:chgData name="Kuipers, Izaak" userId="367fbb9a-9b49-4220-85f9-6f8fc75ef51b" providerId="ADAL" clId="{1D0E2F83-371F-410C-AA96-872B20B6C966}" dt="2020-05-23T13:38:52.624" v="1225" actId="478"/>
          <ac:picMkLst>
            <pc:docMk/>
            <pc:sldMk cId="1308453812" sldId="285"/>
            <ac:picMk id="7" creationId="{65422490-FC29-48EF-B429-98B736B16075}"/>
          </ac:picMkLst>
        </pc:picChg>
        <pc:picChg chg="add mod">
          <ac:chgData name="Kuipers, Izaak" userId="367fbb9a-9b49-4220-85f9-6f8fc75ef51b" providerId="ADAL" clId="{1D0E2F83-371F-410C-AA96-872B20B6C966}" dt="2020-05-23T13:45:14.204" v="1474" actId="16481"/>
          <ac:picMkLst>
            <pc:docMk/>
            <pc:sldMk cId="1308453812" sldId="285"/>
            <ac:picMk id="1026" creationId="{645D89CB-8699-403B-97D8-DAEBF9B419CA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858104167" sldId="286"/>
        </pc:sldMkLst>
        <pc:spChg chg="mod">
          <ac:chgData name="Kuipers, Izaak" userId="367fbb9a-9b49-4220-85f9-6f8fc75ef51b" providerId="ADAL" clId="{1D0E2F83-371F-410C-AA96-872B20B6C966}" dt="2020-05-23T14:44:02.668" v="2375" actId="14100"/>
          <ac:spMkLst>
            <pc:docMk/>
            <pc:sldMk cId="858104167" sldId="286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43:58.508" v="2372" actId="478"/>
          <ac:spMkLst>
            <pc:docMk/>
            <pc:sldMk cId="858104167" sldId="286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4:06.211" v="2376" actId="14100"/>
          <ac:spMkLst>
            <pc:docMk/>
            <pc:sldMk cId="858104167" sldId="286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5:04.319" v="2522" actId="14100"/>
          <ac:spMkLst>
            <pc:docMk/>
            <pc:sldMk cId="858104167" sldId="286"/>
            <ac:spMk id="24" creationId="{A77508C5-6F35-4E3E-B628-80C9E46276B0}"/>
          </ac:spMkLst>
        </pc:spChg>
        <pc:spChg chg="add mod">
          <ac:chgData name="Kuipers, Izaak" userId="367fbb9a-9b49-4220-85f9-6f8fc75ef51b" providerId="ADAL" clId="{1D0E2F83-371F-410C-AA96-872B20B6C966}" dt="2020-05-23T14:43:39.963" v="2370"/>
          <ac:spMkLst>
            <pc:docMk/>
            <pc:sldMk cId="858104167" sldId="286"/>
            <ac:spMk id="27" creationId="{2DE791E7-595D-42F1-980A-E1094810DCA3}"/>
          </ac:spMkLst>
        </pc:spChg>
        <pc:picChg chg="del">
          <ac:chgData name="Kuipers, Izaak" userId="367fbb9a-9b49-4220-85f9-6f8fc75ef51b" providerId="ADAL" clId="{1D0E2F83-371F-410C-AA96-872B20B6C966}" dt="2020-05-23T14:44:00.363" v="2374" actId="478"/>
          <ac:picMkLst>
            <pc:docMk/>
            <pc:sldMk cId="858104167" sldId="286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3:39.024" v="2369" actId="478"/>
          <ac:picMkLst>
            <pc:docMk/>
            <pc:sldMk cId="858104167" sldId="286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44:00.117" v="2373" actId="478"/>
          <ac:picMkLst>
            <pc:docMk/>
            <pc:sldMk cId="858104167" sldId="286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3:33.700" v="2365" actId="478"/>
          <ac:picMkLst>
            <pc:docMk/>
            <pc:sldMk cId="858104167" sldId="286"/>
            <ac:picMk id="12" creationId="{992B10EB-96C6-4EB7-A479-6F3E9495E1FA}"/>
          </ac:picMkLst>
        </pc:picChg>
        <pc:picChg chg="add mod">
          <ac:chgData name="Kuipers, Izaak" userId="367fbb9a-9b49-4220-85f9-6f8fc75ef51b" providerId="ADAL" clId="{1D0E2F83-371F-410C-AA96-872B20B6C966}" dt="2020-05-23T14:43:39.963" v="2370"/>
          <ac:picMkLst>
            <pc:docMk/>
            <pc:sldMk cId="858104167" sldId="286"/>
            <ac:picMk id="28" creationId="{59902CC2-B409-4B21-91EC-D02B50F7D181}"/>
          </ac:picMkLst>
        </pc:picChg>
        <pc:picChg chg="add mod">
          <ac:chgData name="Kuipers, Izaak" userId="367fbb9a-9b49-4220-85f9-6f8fc75ef51b" providerId="ADAL" clId="{1D0E2F83-371F-410C-AA96-872B20B6C966}" dt="2020-05-23T14:44:36.566" v="2380" actId="14826"/>
          <ac:picMkLst>
            <pc:docMk/>
            <pc:sldMk cId="858104167" sldId="286"/>
            <ac:picMk id="29" creationId="{899BF1A5-D96C-4188-AE22-F4AD053ED3A3}"/>
          </ac:picMkLst>
        </pc:picChg>
        <pc:picChg chg="add mod">
          <ac:chgData name="Kuipers, Izaak" userId="367fbb9a-9b49-4220-85f9-6f8fc75ef51b" providerId="ADAL" clId="{1D0E2F83-371F-410C-AA96-872B20B6C966}" dt="2020-05-23T14:43:39.963" v="2370"/>
          <ac:picMkLst>
            <pc:docMk/>
            <pc:sldMk cId="858104167" sldId="286"/>
            <ac:picMk id="30" creationId="{4CD3C8AF-D4F1-4633-AEEB-2098AEDC462D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34880400" sldId="295"/>
        </pc:sldMkLst>
        <pc:spChg chg="del mod">
          <ac:chgData name="Kuipers, Izaak" userId="367fbb9a-9b49-4220-85f9-6f8fc75ef51b" providerId="ADAL" clId="{1D0E2F83-371F-410C-AA96-872B20B6C966}" dt="2020-05-23T15:29:11.254" v="2822" actId="478"/>
          <ac:spMkLst>
            <pc:docMk/>
            <pc:sldMk cId="3434880400" sldId="295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28:30.520" v="2810" actId="478"/>
          <ac:spMkLst>
            <pc:docMk/>
            <pc:sldMk cId="3434880400" sldId="295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5:28:37.985" v="2815" actId="167"/>
          <ac:spMkLst>
            <pc:docMk/>
            <pc:sldMk cId="3434880400" sldId="295"/>
            <ac:spMk id="14" creationId="{7CF38544-53C6-44BB-929C-5727A34AE970}"/>
          </ac:spMkLst>
        </pc:spChg>
        <pc:spChg chg="add del mod ord">
          <ac:chgData name="Kuipers, Izaak" userId="367fbb9a-9b49-4220-85f9-6f8fc75ef51b" providerId="ADAL" clId="{1D0E2F83-371F-410C-AA96-872B20B6C966}" dt="2020-05-23T15:35:13.534" v="2891" actId="478"/>
          <ac:spMkLst>
            <pc:docMk/>
            <pc:sldMk cId="3434880400" sldId="295"/>
            <ac:spMk id="16" creationId="{8470AEF0-211B-4AD8-9C06-11511140D129}"/>
          </ac:spMkLst>
        </pc:spChg>
        <pc:spChg chg="mod">
          <ac:chgData name="Kuipers, Izaak" userId="367fbb9a-9b49-4220-85f9-6f8fc75ef51b" providerId="ADAL" clId="{1D0E2F83-371F-410C-AA96-872B20B6C966}" dt="2020-05-23T15:34:45.263" v="2886" actId="1076"/>
          <ac:spMkLst>
            <pc:docMk/>
            <pc:sldMk cId="3434880400" sldId="295"/>
            <ac:spMk id="19" creationId="{4A691BD4-D288-4113-8F81-52BC7A9D70B2}"/>
          </ac:spMkLst>
        </pc:spChg>
        <pc:spChg chg="add del mod ord">
          <ac:chgData name="Kuipers, Izaak" userId="367fbb9a-9b49-4220-85f9-6f8fc75ef51b" providerId="ADAL" clId="{1D0E2F83-371F-410C-AA96-872B20B6C966}" dt="2020-05-23T15:34:39.900" v="2885" actId="478"/>
          <ac:spMkLst>
            <pc:docMk/>
            <pc:sldMk cId="3434880400" sldId="295"/>
            <ac:spMk id="20" creationId="{BF20BE77-87CD-4105-810B-1B28268F0165}"/>
          </ac:spMkLst>
        </pc:spChg>
        <pc:spChg chg="add del mod ord">
          <ac:chgData name="Kuipers, Izaak" userId="367fbb9a-9b49-4220-85f9-6f8fc75ef51b" providerId="ADAL" clId="{1D0E2F83-371F-410C-AA96-872B20B6C966}" dt="2020-05-23T15:34:29.388" v="2879" actId="478"/>
          <ac:spMkLst>
            <pc:docMk/>
            <pc:sldMk cId="3434880400" sldId="295"/>
            <ac:spMk id="21" creationId="{63114A0C-A594-43B7-90CC-D20D197EEA3A}"/>
          </ac:spMkLst>
        </pc:spChg>
        <pc:spChg chg="add del mod">
          <ac:chgData name="Kuipers, Izaak" userId="367fbb9a-9b49-4220-85f9-6f8fc75ef51b" providerId="ADAL" clId="{1D0E2F83-371F-410C-AA96-872B20B6C966}" dt="2020-05-23T15:29:26.804" v="2827" actId="478"/>
          <ac:spMkLst>
            <pc:docMk/>
            <pc:sldMk cId="3434880400" sldId="295"/>
            <ac:spMk id="24" creationId="{D9915683-E042-4026-9F04-E2F6FFE916D9}"/>
          </ac:spMkLst>
        </pc:spChg>
        <pc:spChg chg="add mod ord">
          <ac:chgData name="Kuipers, Izaak" userId="367fbb9a-9b49-4220-85f9-6f8fc75ef51b" providerId="ADAL" clId="{1D0E2F83-371F-410C-AA96-872B20B6C966}" dt="2020-05-23T15:35:35.138" v="2895"/>
          <ac:spMkLst>
            <pc:docMk/>
            <pc:sldMk cId="3434880400" sldId="295"/>
            <ac:spMk id="26" creationId="{67E0495D-A0E5-4156-B6D5-A19AFD5633E9}"/>
          </ac:spMkLst>
        </pc:spChg>
        <pc:picChg chg="del">
          <ac:chgData name="Kuipers, Izaak" userId="367fbb9a-9b49-4220-85f9-6f8fc75ef51b" providerId="ADAL" clId="{1D0E2F83-371F-410C-AA96-872B20B6C966}" dt="2020-05-23T15:28:32.588" v="2812" actId="478"/>
          <ac:picMkLst>
            <pc:docMk/>
            <pc:sldMk cId="3434880400" sldId="295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5:28:31.707" v="2811" actId="478"/>
          <ac:picMkLst>
            <pc:docMk/>
            <pc:sldMk cId="3434880400" sldId="295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5:31:12.796" v="2844" actId="478"/>
          <ac:picMkLst>
            <pc:docMk/>
            <pc:sldMk cId="3434880400" sldId="295"/>
            <ac:picMk id="11" creationId="{D8B4D98F-35C6-4F93-AA80-B8E05519A61C}"/>
          </ac:picMkLst>
        </pc:picChg>
        <pc:picChg chg="del">
          <ac:chgData name="Kuipers, Izaak" userId="367fbb9a-9b49-4220-85f9-6f8fc75ef51b" providerId="ADAL" clId="{1D0E2F83-371F-410C-AA96-872B20B6C966}" dt="2020-05-23T15:34:47.604" v="2887" actId="478"/>
          <ac:picMkLst>
            <pc:docMk/>
            <pc:sldMk cId="3434880400" sldId="295"/>
            <ac:picMk id="12" creationId="{992B10EB-96C6-4EB7-A479-6F3E9495E1FA}"/>
          </ac:picMkLst>
        </pc:picChg>
        <pc:picChg chg="add mod ord">
          <ac:chgData name="Kuipers, Izaak" userId="367fbb9a-9b49-4220-85f9-6f8fc75ef51b" providerId="ADAL" clId="{1D0E2F83-371F-410C-AA96-872B20B6C966}" dt="2020-05-23T15:28:37.985" v="2815" actId="167"/>
          <ac:picMkLst>
            <pc:docMk/>
            <pc:sldMk cId="3434880400" sldId="295"/>
            <ac:picMk id="15" creationId="{03DD80B7-BC97-4134-8E33-2837D94DFC52}"/>
          </ac:picMkLst>
        </pc:picChg>
        <pc:picChg chg="add mod ord">
          <ac:chgData name="Kuipers, Izaak" userId="367fbb9a-9b49-4220-85f9-6f8fc75ef51b" providerId="ADAL" clId="{1D0E2F83-371F-410C-AA96-872B20B6C966}" dt="2020-05-23T15:29:40.928" v="2828" actId="14826"/>
          <ac:picMkLst>
            <pc:docMk/>
            <pc:sldMk cId="3434880400" sldId="295"/>
            <ac:picMk id="17" creationId="{876703A6-D5FD-4188-9108-4BADB55BADC2}"/>
          </ac:picMkLst>
        </pc:picChg>
        <pc:picChg chg="mod">
          <ac:chgData name="Kuipers, Izaak" userId="367fbb9a-9b49-4220-85f9-6f8fc75ef51b" providerId="ADAL" clId="{1D0E2F83-371F-410C-AA96-872B20B6C966}" dt="2020-05-23T15:34:45.263" v="2886" actId="1076"/>
          <ac:picMkLst>
            <pc:docMk/>
            <pc:sldMk cId="3434880400" sldId="295"/>
            <ac:picMk id="18" creationId="{B4ED7E1F-E521-4012-8481-AC0BE0DF7C12}"/>
          </ac:picMkLst>
        </pc:picChg>
        <pc:picChg chg="del">
          <ac:chgData name="Kuipers, Izaak" userId="367fbb9a-9b49-4220-85f9-6f8fc75ef51b" providerId="ADAL" clId="{1D0E2F83-371F-410C-AA96-872B20B6C966}" dt="2020-05-23T15:28:29.650" v="2809" actId="478"/>
          <ac:picMkLst>
            <pc:docMk/>
            <pc:sldMk cId="3434880400" sldId="295"/>
            <ac:picMk id="22" creationId="{ACB9B23D-4420-467E-A770-52600EDBC420}"/>
          </ac:picMkLst>
        </pc:picChg>
        <pc:picChg chg="del">
          <ac:chgData name="Kuipers, Izaak" userId="367fbb9a-9b49-4220-85f9-6f8fc75ef51b" providerId="ADAL" clId="{1D0E2F83-371F-410C-AA96-872B20B6C966}" dt="2020-05-23T15:28:27.952" v="2808" actId="478"/>
          <ac:picMkLst>
            <pc:docMk/>
            <pc:sldMk cId="3434880400" sldId="295"/>
            <ac:picMk id="23" creationId="{BC8FDB52-0511-4DC0-B098-C09FD146D75D}"/>
          </ac:picMkLst>
        </pc:picChg>
        <pc:picChg chg="add mod ord">
          <ac:chgData name="Kuipers, Izaak" userId="367fbb9a-9b49-4220-85f9-6f8fc75ef51b" providerId="ADAL" clId="{1D0E2F83-371F-410C-AA96-872B20B6C966}" dt="2020-05-23T15:28:37.985" v="2815" actId="167"/>
          <ac:picMkLst>
            <pc:docMk/>
            <pc:sldMk cId="3434880400" sldId="295"/>
            <ac:picMk id="25" creationId="{6DF1D7FE-9475-45BC-A78B-68094E1066CD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2120613607" sldId="296"/>
        </pc:sldMkLst>
        <pc:spChg chg="del">
          <ac:chgData name="Kuipers, Izaak" userId="367fbb9a-9b49-4220-85f9-6f8fc75ef51b" providerId="ADAL" clId="{1D0E2F83-371F-410C-AA96-872B20B6C966}" dt="2020-05-23T15:31:39.196" v="2846" actId="478"/>
          <ac:spMkLst>
            <pc:docMk/>
            <pc:sldMk cId="2120613607" sldId="296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31:54.886" v="2853" actId="478"/>
          <ac:spMkLst>
            <pc:docMk/>
            <pc:sldMk cId="2120613607" sldId="296"/>
            <ac:spMk id="4" creationId="{8B2FD00D-D8C7-46B1-86BB-14E5F5523E4B}"/>
          </ac:spMkLst>
        </pc:spChg>
        <pc:spChg chg="del">
          <ac:chgData name="Kuipers, Izaak" userId="367fbb9a-9b49-4220-85f9-6f8fc75ef51b" providerId="ADAL" clId="{1D0E2F83-371F-410C-AA96-872B20B6C966}" dt="2020-05-23T15:31:38.365" v="2845" actId="478"/>
          <ac:spMkLst>
            <pc:docMk/>
            <pc:sldMk cId="2120613607" sldId="296"/>
            <ac:spMk id="14" creationId="{580F1363-DECD-481C-8F20-7FEB8C32CDBA}"/>
          </ac:spMkLst>
        </pc:spChg>
        <pc:spChg chg="add mod ord">
          <ac:chgData name="Kuipers, Izaak" userId="367fbb9a-9b49-4220-85f9-6f8fc75ef51b" providerId="ADAL" clId="{1D0E2F83-371F-410C-AA96-872B20B6C966}" dt="2020-05-23T15:35:00.085" v="2889" actId="14100"/>
          <ac:spMkLst>
            <pc:docMk/>
            <pc:sldMk cId="2120613607" sldId="296"/>
            <ac:spMk id="15" creationId="{8F567189-F6DB-4EEC-84A3-3750CC668360}"/>
          </ac:spMkLst>
        </pc:spChg>
        <pc:spChg chg="add del mod ord">
          <ac:chgData name="Kuipers, Izaak" userId="367fbb9a-9b49-4220-85f9-6f8fc75ef51b" providerId="ADAL" clId="{1D0E2F83-371F-410C-AA96-872B20B6C966}" dt="2020-05-23T15:32:54.077" v="2873" actId="478"/>
          <ac:spMkLst>
            <pc:docMk/>
            <pc:sldMk cId="2120613607" sldId="296"/>
            <ac:spMk id="16" creationId="{1F1B955A-AD10-4DCB-9D50-C29399CECE77}"/>
          </ac:spMkLst>
        </pc:spChg>
        <pc:spChg chg="add mod ord">
          <ac:chgData name="Kuipers, Izaak" userId="367fbb9a-9b49-4220-85f9-6f8fc75ef51b" providerId="ADAL" clId="{1D0E2F83-371F-410C-AA96-872B20B6C966}" dt="2020-05-23T15:32:49.753" v="2872" actId="20577"/>
          <ac:spMkLst>
            <pc:docMk/>
            <pc:sldMk cId="2120613607" sldId="296"/>
            <ac:spMk id="18" creationId="{A0AE0CB7-92B6-445B-AB1E-BBEA8DEB0827}"/>
          </ac:spMkLst>
        </pc:spChg>
        <pc:spChg chg="del">
          <ac:chgData name="Kuipers, Izaak" userId="367fbb9a-9b49-4220-85f9-6f8fc75ef51b" providerId="ADAL" clId="{1D0E2F83-371F-410C-AA96-872B20B6C966}" dt="2020-05-23T15:31:40.608" v="2847" actId="478"/>
          <ac:spMkLst>
            <pc:docMk/>
            <pc:sldMk cId="2120613607" sldId="296"/>
            <ac:spMk id="24" creationId="{D9915683-E042-4026-9F04-E2F6FFE916D9}"/>
          </ac:spMkLst>
        </pc:spChg>
        <pc:spChg chg="add del mod ord">
          <ac:chgData name="Kuipers, Izaak" userId="367fbb9a-9b49-4220-85f9-6f8fc75ef51b" providerId="ADAL" clId="{1D0E2F83-371F-410C-AA96-872B20B6C966}" dt="2020-05-23T15:33:05.644" v="2875" actId="478"/>
          <ac:spMkLst>
            <pc:docMk/>
            <pc:sldMk cId="2120613607" sldId="296"/>
            <ac:spMk id="25" creationId="{51B18842-094C-4997-8649-6A5020A4BC46}"/>
          </ac:spMkLst>
        </pc:spChg>
        <pc:spChg chg="add del mod ord">
          <ac:chgData name="Kuipers, Izaak" userId="367fbb9a-9b49-4220-85f9-6f8fc75ef51b" providerId="ADAL" clId="{1D0E2F83-371F-410C-AA96-872B20B6C966}" dt="2020-05-23T15:33:05.644" v="2875" actId="478"/>
          <ac:spMkLst>
            <pc:docMk/>
            <pc:sldMk cId="2120613607" sldId="296"/>
            <ac:spMk id="26" creationId="{1245D87C-BE44-45BF-9925-DA3870178A64}"/>
          </ac:spMkLst>
        </pc:spChg>
        <pc:spChg chg="add mod ord">
          <ac:chgData name="Kuipers, Izaak" userId="367fbb9a-9b49-4220-85f9-6f8fc75ef51b" providerId="ADAL" clId="{1D0E2F83-371F-410C-AA96-872B20B6C966}" dt="2020-05-23T15:33:16.299" v="2877" actId="14100"/>
          <ac:spMkLst>
            <pc:docMk/>
            <pc:sldMk cId="2120613607" sldId="296"/>
            <ac:spMk id="27" creationId="{5E5909E9-93EA-45CC-B596-9E48BB47BC61}"/>
          </ac:spMkLst>
        </pc:spChg>
        <pc:picChg chg="del">
          <ac:chgData name="Kuipers, Izaak" userId="367fbb9a-9b49-4220-85f9-6f8fc75ef51b" providerId="ADAL" clId="{1D0E2F83-371F-410C-AA96-872B20B6C966}" dt="2020-05-23T15:31:57.513" v="2855" actId="478"/>
          <ac:picMkLst>
            <pc:docMk/>
            <pc:sldMk cId="2120613607" sldId="296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5:31:55.805" v="2854" actId="478"/>
          <ac:picMkLst>
            <pc:docMk/>
            <pc:sldMk cId="2120613607" sldId="296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5:31:44.372" v="2848" actId="478"/>
          <ac:picMkLst>
            <pc:docMk/>
            <pc:sldMk cId="2120613607" sldId="296"/>
            <ac:picMk id="11" creationId="{D8B4D98F-35C6-4F93-AA80-B8E05519A61C}"/>
          </ac:picMkLst>
        </pc:picChg>
        <pc:picChg chg="del">
          <ac:chgData name="Kuipers, Izaak" userId="367fbb9a-9b49-4220-85f9-6f8fc75ef51b" providerId="ADAL" clId="{1D0E2F83-371F-410C-AA96-872B20B6C966}" dt="2020-05-23T15:33:02.436" v="2874" actId="478"/>
          <ac:picMkLst>
            <pc:docMk/>
            <pc:sldMk cId="2120613607" sldId="296"/>
            <ac:picMk id="12" creationId="{992B10EB-96C6-4EB7-A479-6F3E9495E1FA}"/>
          </ac:picMkLst>
        </pc:picChg>
        <pc:picChg chg="mod">
          <ac:chgData name="Kuipers, Izaak" userId="367fbb9a-9b49-4220-85f9-6f8fc75ef51b" providerId="ADAL" clId="{1D0E2F83-371F-410C-AA96-872B20B6C966}" dt="2020-05-23T15:32:43.870" v="2870" actId="1076"/>
          <ac:picMkLst>
            <pc:docMk/>
            <pc:sldMk cId="2120613607" sldId="296"/>
            <ac:picMk id="17" creationId="{71874357-B5E7-42EA-8106-3329B4D66E6D}"/>
          </ac:picMkLst>
        </pc:picChg>
        <pc:picChg chg="add mod ord">
          <ac:chgData name="Kuipers, Izaak" userId="367fbb9a-9b49-4220-85f9-6f8fc75ef51b" providerId="ADAL" clId="{1D0E2F83-371F-410C-AA96-872B20B6C966}" dt="2020-05-23T15:32:25.346" v="2859" actId="167"/>
          <ac:picMkLst>
            <pc:docMk/>
            <pc:sldMk cId="2120613607" sldId="296"/>
            <ac:picMk id="19" creationId="{F45C6E4C-B41C-47F9-9745-1AA6607E8BB8}"/>
          </ac:picMkLst>
        </pc:picChg>
        <pc:picChg chg="add mod ord">
          <ac:chgData name="Kuipers, Izaak" userId="367fbb9a-9b49-4220-85f9-6f8fc75ef51b" providerId="ADAL" clId="{1D0E2F83-371F-410C-AA96-872B20B6C966}" dt="2020-05-23T15:34:04.593" v="2878" actId="14826"/>
          <ac:picMkLst>
            <pc:docMk/>
            <pc:sldMk cId="2120613607" sldId="296"/>
            <ac:picMk id="20" creationId="{AFD21C49-5AB8-43C4-BC7D-3D360DD0D2CC}"/>
          </ac:picMkLst>
        </pc:picChg>
        <pc:picChg chg="add mod ord">
          <ac:chgData name="Kuipers, Izaak" userId="367fbb9a-9b49-4220-85f9-6f8fc75ef51b" providerId="ADAL" clId="{1D0E2F83-371F-410C-AA96-872B20B6C966}" dt="2020-05-23T15:32:25.346" v="2859" actId="167"/>
          <ac:picMkLst>
            <pc:docMk/>
            <pc:sldMk cId="2120613607" sldId="296"/>
            <ac:picMk id="21" creationId="{3F333AC1-C75F-4DCE-884C-E649FFC356B5}"/>
          </ac:picMkLst>
        </pc:picChg>
        <pc:picChg chg="del">
          <ac:chgData name="Kuipers, Izaak" userId="367fbb9a-9b49-4220-85f9-6f8fc75ef51b" providerId="ADAL" clId="{1D0E2F83-371F-410C-AA96-872B20B6C966}" dt="2020-05-23T15:31:46.914" v="2850" actId="478"/>
          <ac:picMkLst>
            <pc:docMk/>
            <pc:sldMk cId="2120613607" sldId="296"/>
            <ac:picMk id="22" creationId="{ACB9B23D-4420-467E-A770-52600EDBC420}"/>
          </ac:picMkLst>
        </pc:picChg>
        <pc:picChg chg="del">
          <ac:chgData name="Kuipers, Izaak" userId="367fbb9a-9b49-4220-85f9-6f8fc75ef51b" providerId="ADAL" clId="{1D0E2F83-371F-410C-AA96-872B20B6C966}" dt="2020-05-23T15:31:45.893" v="2849" actId="478"/>
          <ac:picMkLst>
            <pc:docMk/>
            <pc:sldMk cId="2120613607" sldId="296"/>
            <ac:picMk id="23" creationId="{BC8FDB52-0511-4DC0-B098-C09FD146D75D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98486985" sldId="301"/>
        </pc:sldMkLst>
        <pc:spChg chg="mod">
          <ac:chgData name="Kuipers, Izaak" userId="367fbb9a-9b49-4220-85f9-6f8fc75ef51b" providerId="ADAL" clId="{1D0E2F83-371F-410C-AA96-872B20B6C966}" dt="2020-05-23T14:49:40.168" v="2391" actId="1076"/>
          <ac:spMkLst>
            <pc:docMk/>
            <pc:sldMk cId="3498486985" sldId="301"/>
            <ac:spMk id="2" creationId="{8B8BDA43-435A-418D-84CA-D734C569992A}"/>
          </ac:spMkLst>
        </pc:spChg>
        <pc:spChg chg="add del mod">
          <ac:chgData name="Kuipers, Izaak" userId="367fbb9a-9b49-4220-85f9-6f8fc75ef51b" providerId="ADAL" clId="{1D0E2F83-371F-410C-AA96-872B20B6C966}" dt="2020-05-23T13:57:03.172" v="1661" actId="478"/>
          <ac:spMkLst>
            <pc:docMk/>
            <pc:sldMk cId="3498486985" sldId="301"/>
            <ac:spMk id="5" creationId="{53CFC69D-BDB4-4D5B-86CF-30422E85EC7F}"/>
          </ac:spMkLst>
        </pc:spChg>
        <pc:picChg chg="del mod">
          <ac:chgData name="Kuipers, Izaak" userId="367fbb9a-9b49-4220-85f9-6f8fc75ef51b" providerId="ADAL" clId="{1D0E2F83-371F-410C-AA96-872B20B6C966}" dt="2020-05-23T14:49:37.514" v="2390" actId="478"/>
          <ac:picMkLst>
            <pc:docMk/>
            <pc:sldMk cId="3498486985" sldId="301"/>
            <ac:picMk id="6" creationId="{F712EA6B-3E52-4F52-BDA5-75D3789B46F6}"/>
          </ac:picMkLst>
        </pc:picChg>
        <pc:picChg chg="add mod">
          <ac:chgData name="Kuipers, Izaak" userId="367fbb9a-9b49-4220-85f9-6f8fc75ef51b" providerId="ADAL" clId="{1D0E2F83-371F-410C-AA96-872B20B6C966}" dt="2020-05-23T13:57:05.757" v="1662"/>
          <ac:picMkLst>
            <pc:docMk/>
            <pc:sldMk cId="3498486985" sldId="301"/>
            <ac:picMk id="11" creationId="{5CEC1336-3587-4124-84F3-2803BFC59D43}"/>
          </ac:picMkLst>
        </pc:picChg>
        <pc:picChg chg="add mod">
          <ac:chgData name="Kuipers, Izaak" userId="367fbb9a-9b49-4220-85f9-6f8fc75ef51b" providerId="ADAL" clId="{1D0E2F83-371F-410C-AA96-872B20B6C966}" dt="2020-05-23T13:57:05.757" v="1662"/>
          <ac:picMkLst>
            <pc:docMk/>
            <pc:sldMk cId="3498486985" sldId="301"/>
            <ac:picMk id="13" creationId="{51D1E75B-2A68-4620-9954-B13A943315C0}"/>
          </ac:picMkLst>
        </pc:picChg>
        <pc:picChg chg="del">
          <ac:chgData name="Kuipers, Izaak" userId="367fbb9a-9b49-4220-85f9-6f8fc75ef51b" providerId="ADAL" clId="{1D0E2F83-371F-410C-AA96-872B20B6C966}" dt="2020-05-23T13:57:00.491" v="1660" actId="478"/>
          <ac:picMkLst>
            <pc:docMk/>
            <pc:sldMk cId="3498486985" sldId="301"/>
            <ac:picMk id="15" creationId="{01F0D826-65D6-447C-A627-FFDCC358FFE9}"/>
          </ac:picMkLst>
        </pc:picChg>
        <pc:picChg chg="del mod">
          <ac:chgData name="Kuipers, Izaak" userId="367fbb9a-9b49-4220-85f9-6f8fc75ef51b" providerId="ADAL" clId="{1D0E2F83-371F-410C-AA96-872B20B6C966}" dt="2020-05-23T13:57:00.491" v="1660" actId="478"/>
          <ac:picMkLst>
            <pc:docMk/>
            <pc:sldMk cId="3498486985" sldId="301"/>
            <ac:picMk id="25" creationId="{9E3F264E-2A8A-48F7-BF0C-15CD604A1704}"/>
          </ac:picMkLst>
        </pc:picChg>
      </pc:sldChg>
      <pc:sldChg chg="addSp delSp modSp add mod modTransition setBg modNotesTx">
        <pc:chgData name="Kuipers, Izaak" userId="367fbb9a-9b49-4220-85f9-6f8fc75ef51b" providerId="ADAL" clId="{1D0E2F83-371F-410C-AA96-872B20B6C966}" dt="2020-05-23T15:36:13.994" v="2897"/>
        <pc:sldMkLst>
          <pc:docMk/>
          <pc:sldMk cId="4181498116" sldId="302"/>
        </pc:sldMkLst>
        <pc:spChg chg="del">
          <ac:chgData name="Kuipers, Izaak" userId="367fbb9a-9b49-4220-85f9-6f8fc75ef51b" providerId="ADAL" clId="{1D0E2F83-371F-410C-AA96-872B20B6C966}" dt="2020-05-23T13:54:30.939" v="1597" actId="478"/>
          <ac:spMkLst>
            <pc:docMk/>
            <pc:sldMk cId="4181498116" sldId="302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3:54:42.228" v="1600" actId="478"/>
          <ac:spMkLst>
            <pc:docMk/>
            <pc:sldMk cId="4181498116" sldId="302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4:49:43.976" v="2393" actId="1076"/>
          <ac:spMkLst>
            <pc:docMk/>
            <pc:sldMk cId="4181498116" sldId="302"/>
            <ac:spMk id="9" creationId="{56DC38CC-5FB8-4032-B737-DD13BE7D6B39}"/>
          </ac:spMkLst>
        </pc:spChg>
        <pc:picChg chg="del">
          <ac:chgData name="Kuipers, Izaak" userId="367fbb9a-9b49-4220-85f9-6f8fc75ef51b" providerId="ADAL" clId="{1D0E2F83-371F-410C-AA96-872B20B6C966}" dt="2020-05-23T13:54:43.845" v="1601" actId="478"/>
          <ac:picMkLst>
            <pc:docMk/>
            <pc:sldMk cId="4181498116" sldId="302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3:54:45.509" v="1602" actId="478"/>
          <ac:picMkLst>
            <pc:docMk/>
            <pc:sldMk cId="4181498116" sldId="302"/>
            <ac:picMk id="8" creationId="{C2936414-940A-4ABE-927B-FF53310511F8}"/>
          </ac:picMkLst>
        </pc:picChg>
        <pc:picChg chg="mod">
          <ac:chgData name="Kuipers, Izaak" userId="367fbb9a-9b49-4220-85f9-6f8fc75ef51b" providerId="ADAL" clId="{1D0E2F83-371F-410C-AA96-872B20B6C966}" dt="2020-05-23T13:56:47.705" v="1658" actId="1076"/>
          <ac:picMkLst>
            <pc:docMk/>
            <pc:sldMk cId="4181498116" sldId="302"/>
            <ac:picMk id="15" creationId="{01F0D826-65D6-447C-A627-FFDCC358FFE9}"/>
          </ac:picMkLst>
        </pc:picChg>
        <pc:picChg chg="mod">
          <ac:chgData name="Kuipers, Izaak" userId="367fbb9a-9b49-4220-85f9-6f8fc75ef51b" providerId="ADAL" clId="{1D0E2F83-371F-410C-AA96-872B20B6C966}" dt="2020-05-23T13:56:49.273" v="1659" actId="1076"/>
          <ac:picMkLst>
            <pc:docMk/>
            <pc:sldMk cId="4181498116" sldId="302"/>
            <ac:picMk id="25" creationId="{9E3F264E-2A8A-48F7-BF0C-15CD604A1704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2084217887" sldId="303"/>
        </pc:sldMkLst>
        <pc:spChg chg="add del">
          <ac:chgData name="Kuipers, Izaak" userId="367fbb9a-9b49-4220-85f9-6f8fc75ef51b" providerId="ADAL" clId="{1D0E2F83-371F-410C-AA96-872B20B6C966}" dt="2020-05-23T13:54:58.444" v="1605" actId="478"/>
          <ac:spMkLst>
            <pc:docMk/>
            <pc:sldMk cId="2084217887" sldId="303"/>
            <ac:spMk id="2" creationId="{8B8BDA43-435A-418D-84CA-D734C569992A}"/>
          </ac:spMkLst>
        </pc:spChg>
        <pc:spChg chg="add del mod">
          <ac:chgData name="Kuipers, Izaak" userId="367fbb9a-9b49-4220-85f9-6f8fc75ef51b" providerId="ADAL" clId="{1D0E2F83-371F-410C-AA96-872B20B6C966}" dt="2020-05-23T13:55:27.626" v="1612"/>
          <ac:spMkLst>
            <pc:docMk/>
            <pc:sldMk cId="2084217887" sldId="303"/>
            <ac:spMk id="3" creationId="{A76F05EC-6563-4C31-928A-D648A21127D9}"/>
          </ac:spMkLst>
        </pc:spChg>
        <pc:spChg chg="del">
          <ac:chgData name="Kuipers, Izaak" userId="367fbb9a-9b49-4220-85f9-6f8fc75ef51b" providerId="ADAL" clId="{1D0E2F83-371F-410C-AA96-872B20B6C966}" dt="2020-05-23T13:55:14.820" v="1608" actId="478"/>
          <ac:spMkLst>
            <pc:docMk/>
            <pc:sldMk cId="2084217887" sldId="303"/>
            <ac:spMk id="4" creationId="{8B2FD00D-D8C7-46B1-86BB-14E5F5523E4B}"/>
          </ac:spMkLst>
        </pc:spChg>
        <pc:spChg chg="add mod ord">
          <ac:chgData name="Kuipers, Izaak" userId="367fbb9a-9b49-4220-85f9-6f8fc75ef51b" providerId="ADAL" clId="{1D0E2F83-371F-410C-AA96-872B20B6C966}" dt="2020-05-23T14:49:47.247" v="2395" actId="1076"/>
          <ac:spMkLst>
            <pc:docMk/>
            <pc:sldMk cId="2084217887" sldId="303"/>
            <ac:spMk id="9" creationId="{ACD7E670-9A8E-455F-B78A-647534CB930C}"/>
          </ac:spMkLst>
        </pc:spChg>
        <pc:picChg chg="del">
          <ac:chgData name="Kuipers, Izaak" userId="367fbb9a-9b49-4220-85f9-6f8fc75ef51b" providerId="ADAL" clId="{1D0E2F83-371F-410C-AA96-872B20B6C966}" dt="2020-05-23T13:55:16.388" v="1609" actId="478"/>
          <ac:picMkLst>
            <pc:docMk/>
            <pc:sldMk cId="2084217887" sldId="303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3:55:17.419" v="1610" actId="478"/>
          <ac:picMkLst>
            <pc:docMk/>
            <pc:sldMk cId="2084217887" sldId="303"/>
            <ac:picMk id="8" creationId="{C2936414-940A-4ABE-927B-FF53310511F8}"/>
          </ac:picMkLst>
        </pc:picChg>
      </pc:sldChg>
      <pc:sldChg chg="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742335799" sldId="304"/>
        </pc:sldMkLst>
        <pc:spChg chg="mod">
          <ac:chgData name="Kuipers, Izaak" userId="367fbb9a-9b49-4220-85f9-6f8fc75ef51b" providerId="ADAL" clId="{1D0E2F83-371F-410C-AA96-872B20B6C966}" dt="2020-05-23T14:49:59.142" v="2401" actId="1076"/>
          <ac:spMkLst>
            <pc:docMk/>
            <pc:sldMk cId="3742335799" sldId="304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49:55.526" v="2400" actId="478"/>
          <ac:spMkLst>
            <pc:docMk/>
            <pc:sldMk cId="3742335799" sldId="304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00:06.223" v="1696" actId="207"/>
          <ac:spMkLst>
            <pc:docMk/>
            <pc:sldMk cId="3742335799" sldId="304"/>
            <ac:spMk id="10" creationId="{E3A3D774-40C5-49D6-8BCE-E0509B00C9DC}"/>
          </ac:spMkLst>
        </pc:spChg>
        <pc:picChg chg="del">
          <ac:chgData name="Kuipers, Izaak" userId="367fbb9a-9b49-4220-85f9-6f8fc75ef51b" providerId="ADAL" clId="{1D0E2F83-371F-410C-AA96-872B20B6C966}" dt="2020-05-23T14:49:50.253" v="2397" actId="478"/>
          <ac:picMkLst>
            <pc:docMk/>
            <pc:sldMk cId="3742335799" sldId="304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9:53.843" v="2399" actId="478"/>
          <ac:picMkLst>
            <pc:docMk/>
            <pc:sldMk cId="3742335799" sldId="304"/>
            <ac:picMk id="8" creationId="{C2936414-940A-4ABE-927B-FF53310511F8}"/>
          </ac:picMkLst>
        </pc:picChg>
        <pc:picChg chg="mod">
          <ac:chgData name="Kuipers, Izaak" userId="367fbb9a-9b49-4220-85f9-6f8fc75ef51b" providerId="ADAL" clId="{1D0E2F83-371F-410C-AA96-872B20B6C966}" dt="2020-05-23T13:59:11.524" v="1689" actId="1036"/>
          <ac:picMkLst>
            <pc:docMk/>
            <pc:sldMk cId="3742335799" sldId="304"/>
            <ac:picMk id="12" creationId="{992B10EB-96C6-4EB7-A479-6F3E9495E1FA}"/>
          </ac:picMkLst>
        </pc:picChg>
        <pc:picChg chg="mod">
          <ac:chgData name="Kuipers, Izaak" userId="367fbb9a-9b49-4220-85f9-6f8fc75ef51b" providerId="ADAL" clId="{1D0E2F83-371F-410C-AA96-872B20B6C966}" dt="2020-05-23T13:58:05.479" v="1676" actId="1076"/>
          <ac:picMkLst>
            <pc:docMk/>
            <pc:sldMk cId="3742335799" sldId="304"/>
            <ac:picMk id="25" creationId="{9E3F264E-2A8A-48F7-BF0C-15CD604A1704}"/>
          </ac:picMkLst>
        </pc:picChg>
      </pc:sldChg>
      <pc:sldChg chg="addSp delSp modSp add mod ord modTransition">
        <pc:chgData name="Kuipers, Izaak" userId="367fbb9a-9b49-4220-85f9-6f8fc75ef51b" providerId="ADAL" clId="{1D0E2F83-371F-410C-AA96-872B20B6C966}" dt="2020-05-23T15:36:13.994" v="2897"/>
        <pc:sldMkLst>
          <pc:docMk/>
          <pc:sldMk cId="3176924519" sldId="305"/>
        </pc:sldMkLst>
        <pc:spChg chg="mod">
          <ac:chgData name="Kuipers, Izaak" userId="367fbb9a-9b49-4220-85f9-6f8fc75ef51b" providerId="ADAL" clId="{1D0E2F83-371F-410C-AA96-872B20B6C966}" dt="2020-05-23T14:13:10.645" v="1806" actId="6549"/>
          <ac:spMkLst>
            <pc:docMk/>
            <pc:sldMk cId="3176924519" sldId="305"/>
            <ac:spMk id="8" creationId="{820F4EBB-7069-4101-9703-24AD01AA7CF2}"/>
          </ac:spMkLst>
        </pc:spChg>
        <pc:spChg chg="mod">
          <ac:chgData name="Kuipers, Izaak" userId="367fbb9a-9b49-4220-85f9-6f8fc75ef51b" providerId="ADAL" clId="{1D0E2F83-371F-410C-AA96-872B20B6C966}" dt="2020-05-23T14:11:54.883" v="1754" actId="20577"/>
          <ac:spMkLst>
            <pc:docMk/>
            <pc:sldMk cId="3176924519" sldId="305"/>
            <ac:spMk id="11" creationId="{3F41D46E-49BA-4574-940C-F0952F34C752}"/>
          </ac:spMkLst>
        </pc:spChg>
        <pc:spChg chg="del">
          <ac:chgData name="Kuipers, Izaak" userId="367fbb9a-9b49-4220-85f9-6f8fc75ef51b" providerId="ADAL" clId="{1D0E2F83-371F-410C-AA96-872B20B6C966}" dt="2020-05-23T14:12:03.268" v="1755" actId="478"/>
          <ac:spMkLst>
            <pc:docMk/>
            <pc:sldMk cId="3176924519" sldId="305"/>
            <ac:spMk id="12" creationId="{B20B7847-BFD0-4D22-9F24-9E3DF4019202}"/>
          </ac:spMkLst>
        </pc:spChg>
        <pc:spChg chg="add mod">
          <ac:chgData name="Kuipers, Izaak" userId="367fbb9a-9b49-4220-85f9-6f8fc75ef51b" providerId="ADAL" clId="{1D0E2F83-371F-410C-AA96-872B20B6C966}" dt="2020-05-23T14:12:38.556" v="1762" actId="1076"/>
          <ac:spMkLst>
            <pc:docMk/>
            <pc:sldMk cId="3176924519" sldId="305"/>
            <ac:spMk id="15" creationId="{A5A68275-8F90-4715-9FF1-58F9B1923E75}"/>
          </ac:spMkLst>
        </pc:spChg>
        <pc:spChg chg="add mod">
          <ac:chgData name="Kuipers, Izaak" userId="367fbb9a-9b49-4220-85f9-6f8fc75ef51b" providerId="ADAL" clId="{1D0E2F83-371F-410C-AA96-872B20B6C966}" dt="2020-05-23T14:12:56.465" v="1784" actId="1035"/>
          <ac:spMkLst>
            <pc:docMk/>
            <pc:sldMk cId="3176924519" sldId="305"/>
            <ac:spMk id="17" creationId="{E117EB6D-297B-482D-8655-FF7670D0E05B}"/>
          </ac:spMkLst>
        </pc:spChg>
        <pc:picChg chg="mod">
          <ac:chgData name="Kuipers, Izaak" userId="367fbb9a-9b49-4220-85f9-6f8fc75ef51b" providerId="ADAL" clId="{1D0E2F83-371F-410C-AA96-872B20B6C966}" dt="2020-05-23T14:11:50.430" v="1747" actId="14826"/>
          <ac:picMkLst>
            <pc:docMk/>
            <pc:sldMk cId="3176924519" sldId="305"/>
            <ac:picMk id="9" creationId="{3B893F71-6B01-4E1A-9D3B-DA58540A1436}"/>
          </ac:picMkLst>
        </pc:picChg>
        <pc:picChg chg="add mod ord">
          <ac:chgData name="Kuipers, Izaak" userId="367fbb9a-9b49-4220-85f9-6f8fc75ef51b" providerId="ADAL" clId="{1D0E2F83-371F-410C-AA96-872B20B6C966}" dt="2020-05-23T14:12:42.108" v="1763" actId="1076"/>
          <ac:picMkLst>
            <pc:docMk/>
            <pc:sldMk cId="3176924519" sldId="305"/>
            <ac:picMk id="14" creationId="{9FF22A8A-6A8F-41EE-8279-999001850C60}"/>
          </ac:picMkLst>
        </pc:picChg>
        <pc:picChg chg="add mod">
          <ac:chgData name="Kuipers, Izaak" userId="367fbb9a-9b49-4220-85f9-6f8fc75ef51b" providerId="ADAL" clId="{1D0E2F83-371F-410C-AA96-872B20B6C966}" dt="2020-05-23T14:13:00.004" v="1802" actId="1035"/>
          <ac:picMkLst>
            <pc:docMk/>
            <pc:sldMk cId="3176924519" sldId="305"/>
            <ac:picMk id="16" creationId="{7232CCD0-4EF1-4065-B8C5-BD859A20DEED}"/>
          </ac:picMkLst>
        </pc:picChg>
      </pc:sldChg>
      <pc:sldChg chg="addSp delSp modSp add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467996004" sldId="306"/>
        </pc:sldMkLst>
        <pc:spChg chg="add del mod">
          <ac:chgData name="Kuipers, Izaak" userId="367fbb9a-9b49-4220-85f9-6f8fc75ef51b" providerId="ADAL" clId="{1D0E2F83-371F-410C-AA96-872B20B6C966}" dt="2020-05-23T14:24:24.188" v="2012" actId="478"/>
          <ac:spMkLst>
            <pc:docMk/>
            <pc:sldMk cId="467996004" sldId="306"/>
            <ac:spMk id="3" creationId="{F54B9243-7BE2-4091-B73C-BF25671AA39C}"/>
          </ac:spMkLst>
        </pc:spChg>
        <pc:spChg chg="add mod">
          <ac:chgData name="Kuipers, Izaak" userId="367fbb9a-9b49-4220-85f9-6f8fc75ef51b" providerId="ADAL" clId="{1D0E2F83-371F-410C-AA96-872B20B6C966}" dt="2020-05-23T14:34:54.444" v="2289" actId="113"/>
          <ac:spMkLst>
            <pc:docMk/>
            <pc:sldMk cId="467996004" sldId="306"/>
            <ac:spMk id="18" creationId="{B11490F4-0AA4-4594-A23C-EEB4A6ED7FDB}"/>
          </ac:spMkLst>
        </pc:spChg>
        <pc:spChg chg="add mod">
          <ac:chgData name="Kuipers, Izaak" userId="367fbb9a-9b49-4220-85f9-6f8fc75ef51b" providerId="ADAL" clId="{1D0E2F83-371F-410C-AA96-872B20B6C966}" dt="2020-05-23T14:27:13.611" v="2045" actId="1582"/>
          <ac:spMkLst>
            <pc:docMk/>
            <pc:sldMk cId="467996004" sldId="306"/>
            <ac:spMk id="21" creationId="{38319CA8-D3D1-41BE-962A-8F0E5702CD9C}"/>
          </ac:spMkLst>
        </pc:spChg>
        <pc:spChg chg="add del mod">
          <ac:chgData name="Kuipers, Izaak" userId="367fbb9a-9b49-4220-85f9-6f8fc75ef51b" providerId="ADAL" clId="{1D0E2F83-371F-410C-AA96-872B20B6C966}" dt="2020-05-23T14:24:26.307" v="2013" actId="478"/>
          <ac:spMkLst>
            <pc:docMk/>
            <pc:sldMk cId="467996004" sldId="306"/>
            <ac:spMk id="25" creationId="{D5DE3B2E-AB8A-484A-9A2E-9B5C42E49223}"/>
          </ac:spMkLst>
        </pc:spChg>
        <pc:spChg chg="add mod ord">
          <ac:chgData name="Kuipers, Izaak" userId="367fbb9a-9b49-4220-85f9-6f8fc75ef51b" providerId="ADAL" clId="{1D0E2F83-371F-410C-AA96-872B20B6C966}" dt="2020-05-23T14:28:03.997" v="2080" actId="1076"/>
          <ac:spMkLst>
            <pc:docMk/>
            <pc:sldMk cId="467996004" sldId="306"/>
            <ac:spMk id="26" creationId="{733F6238-8070-46D0-BF01-FD05EF319482}"/>
          </ac:spMkLst>
        </pc:spChg>
        <pc:graphicFrameChg chg="add del mod">
          <ac:chgData name="Kuipers, Izaak" userId="367fbb9a-9b49-4220-85f9-6f8fc75ef51b" providerId="ADAL" clId="{1D0E2F83-371F-410C-AA96-872B20B6C966}" dt="2020-05-23T14:19:49.523" v="1846" actId="478"/>
          <ac:graphicFrameMkLst>
            <pc:docMk/>
            <pc:sldMk cId="467996004" sldId="306"/>
            <ac:graphicFrameMk id="24" creationId="{392F64BB-5641-48C8-AAA2-3ABA382705F3}"/>
          </ac:graphicFrameMkLst>
        </pc:graphicFrameChg>
        <pc:picChg chg="add del mod ord">
          <ac:chgData name="Kuipers, Izaak" userId="367fbb9a-9b49-4220-85f9-6f8fc75ef51b" providerId="ADAL" clId="{1D0E2F83-371F-410C-AA96-872B20B6C966}" dt="2020-05-23T14:27:22.258" v="2049" actId="478"/>
          <ac:picMkLst>
            <pc:docMk/>
            <pc:sldMk cId="467996004" sldId="306"/>
            <ac:picMk id="19" creationId="{996A8E0D-6410-4956-93CC-21C84BA1F706}"/>
          </ac:picMkLst>
        </pc:picChg>
        <pc:picChg chg="add del mod">
          <ac:chgData name="Kuipers, Izaak" userId="367fbb9a-9b49-4220-85f9-6f8fc75ef51b" providerId="ADAL" clId="{1D0E2F83-371F-410C-AA96-872B20B6C966}" dt="2020-05-23T14:15:24.941" v="1831" actId="478"/>
          <ac:picMkLst>
            <pc:docMk/>
            <pc:sldMk cId="467996004" sldId="306"/>
            <ac:picMk id="20" creationId="{3A15C321-6046-4AC4-AF1F-F69CEC1A2EA9}"/>
          </ac:picMkLst>
        </pc:picChg>
        <pc:picChg chg="add del mod">
          <ac:chgData name="Kuipers, Izaak" userId="367fbb9a-9b49-4220-85f9-6f8fc75ef51b" providerId="ADAL" clId="{1D0E2F83-371F-410C-AA96-872B20B6C966}" dt="2020-05-23T14:15:29.038" v="1833" actId="478"/>
          <ac:picMkLst>
            <pc:docMk/>
            <pc:sldMk cId="467996004" sldId="306"/>
            <ac:picMk id="22" creationId="{D6EB16C3-ECEB-41AE-B94C-DDB23572DB35}"/>
          </ac:picMkLst>
        </pc:picChg>
        <pc:picChg chg="add del mod">
          <ac:chgData name="Kuipers, Izaak" userId="367fbb9a-9b49-4220-85f9-6f8fc75ef51b" providerId="ADAL" clId="{1D0E2F83-371F-410C-AA96-872B20B6C966}" dt="2020-05-23T14:27:20.484" v="2048" actId="478"/>
          <ac:picMkLst>
            <pc:docMk/>
            <pc:sldMk cId="467996004" sldId="306"/>
            <ac:picMk id="23" creationId="{E46F54E7-84BB-4FA8-BC5E-486E1990E0FB}"/>
          </ac:picMkLst>
        </pc:picChg>
        <pc:picChg chg="add del mod">
          <ac:chgData name="Kuipers, Izaak" userId="367fbb9a-9b49-4220-85f9-6f8fc75ef51b" providerId="ADAL" clId="{1D0E2F83-371F-410C-AA96-872B20B6C966}" dt="2020-05-23T14:27:18.220" v="2046" actId="478"/>
          <ac:picMkLst>
            <pc:docMk/>
            <pc:sldMk cId="467996004" sldId="306"/>
            <ac:picMk id="27" creationId="{F5536F51-DA1F-416A-8F12-C55EFBE17104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207706852" sldId="307"/>
        </pc:sldMkLst>
        <pc:spChg chg="mod">
          <ac:chgData name="Kuipers, Izaak" userId="367fbb9a-9b49-4220-85f9-6f8fc75ef51b" providerId="ADAL" clId="{1D0E2F83-371F-410C-AA96-872B20B6C966}" dt="2020-05-23T14:41:11.011" v="2342" actId="14100"/>
          <ac:spMkLst>
            <pc:docMk/>
            <pc:sldMk cId="3207706852" sldId="307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34.988" v="2313" actId="478"/>
          <ac:spMkLst>
            <pc:docMk/>
            <pc:sldMk cId="3207706852" sldId="307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1:15.690" v="2343" actId="14100"/>
          <ac:spMkLst>
            <pc:docMk/>
            <pc:sldMk cId="3207706852" sldId="307"/>
            <ac:spMk id="21" creationId="{7ACA1D6A-4A63-44B5-9708-C19EBE622503}"/>
          </ac:spMkLst>
        </pc:spChg>
        <pc:spChg chg="add del mod">
          <ac:chgData name="Kuipers, Izaak" userId="367fbb9a-9b49-4220-85f9-6f8fc75ef51b" providerId="ADAL" clId="{1D0E2F83-371F-410C-AA96-872B20B6C966}" dt="2020-05-23T14:40:39.939" v="2335"/>
          <ac:spMkLst>
            <pc:docMk/>
            <pc:sldMk cId="3207706852" sldId="307"/>
            <ac:spMk id="22" creationId="{65422712-0626-481E-B89B-0C876337B1BD}"/>
          </ac:spMkLst>
        </pc:spChg>
        <pc:spChg chg="add mod">
          <ac:chgData name="Kuipers, Izaak" userId="367fbb9a-9b49-4220-85f9-6f8fc75ef51b" providerId="ADAL" clId="{1D0E2F83-371F-410C-AA96-872B20B6C966}" dt="2020-05-23T14:41:01.481" v="2339"/>
          <ac:spMkLst>
            <pc:docMk/>
            <pc:sldMk cId="3207706852" sldId="307"/>
            <ac:spMk id="24" creationId="{F543390E-EE4D-4313-817C-AF7E9C4D8070}"/>
          </ac:spMkLst>
        </pc:spChg>
        <pc:picChg chg="del">
          <ac:chgData name="Kuipers, Izaak" userId="367fbb9a-9b49-4220-85f9-6f8fc75ef51b" providerId="ADAL" clId="{1D0E2F83-371F-410C-AA96-872B20B6C966}" dt="2020-05-23T14:39:36.431" v="2314" actId="478"/>
          <ac:picMkLst>
            <pc:docMk/>
            <pc:sldMk cId="3207706852" sldId="307"/>
            <ac:picMk id="6" creationId="{F712EA6B-3E52-4F52-BDA5-75D3789B46F6}"/>
          </ac:picMkLst>
        </pc:picChg>
        <pc:picChg chg="add del">
          <ac:chgData name="Kuipers, Izaak" userId="367fbb9a-9b49-4220-85f9-6f8fc75ef51b" providerId="ADAL" clId="{1D0E2F83-371F-410C-AA96-872B20B6C966}" dt="2020-05-23T14:40:55.004" v="2336" actId="478"/>
          <ac:picMkLst>
            <pc:docMk/>
            <pc:sldMk cId="3207706852" sldId="307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38.238" v="2315" actId="478"/>
          <ac:picMkLst>
            <pc:docMk/>
            <pc:sldMk cId="3207706852" sldId="307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1:00.580" v="2338" actId="478"/>
          <ac:picMkLst>
            <pc:docMk/>
            <pc:sldMk cId="3207706852" sldId="307"/>
            <ac:picMk id="12" creationId="{992B10EB-96C6-4EB7-A479-6F3E9495E1FA}"/>
          </ac:picMkLst>
        </pc:picChg>
        <pc:picChg chg="del mod">
          <ac:chgData name="Kuipers, Izaak" userId="367fbb9a-9b49-4220-85f9-6f8fc75ef51b" providerId="ADAL" clId="{1D0E2F83-371F-410C-AA96-872B20B6C966}" dt="2020-05-23T14:42:19.765" v="2359" actId="478"/>
          <ac:picMkLst>
            <pc:docMk/>
            <pc:sldMk cId="3207706852" sldId="307"/>
            <ac:picMk id="17" creationId="{18EC98D4-94AA-4870-83E9-157FB1074AE3}"/>
          </ac:picMkLst>
        </pc:picChg>
        <pc:picChg chg="add del mod">
          <ac:chgData name="Kuipers, Izaak" userId="367fbb9a-9b49-4220-85f9-6f8fc75ef51b" providerId="ADAL" clId="{1D0E2F83-371F-410C-AA96-872B20B6C966}" dt="2020-05-23T14:40:39.939" v="2335"/>
          <ac:picMkLst>
            <pc:docMk/>
            <pc:sldMk cId="3207706852" sldId="307"/>
            <ac:picMk id="23" creationId="{B58E871A-2BEA-4676-913B-15764684BE2E}"/>
          </ac:picMkLst>
        </pc:picChg>
        <pc:picChg chg="add mod">
          <ac:chgData name="Kuipers, Izaak" userId="367fbb9a-9b49-4220-85f9-6f8fc75ef51b" providerId="ADAL" clId="{1D0E2F83-371F-410C-AA96-872B20B6C966}" dt="2020-05-23T14:41:01.481" v="2339"/>
          <ac:picMkLst>
            <pc:docMk/>
            <pc:sldMk cId="3207706852" sldId="307"/>
            <ac:picMk id="25" creationId="{EB17C075-E780-49D8-8AAA-44D52572A7E6}"/>
          </ac:picMkLst>
        </pc:picChg>
        <pc:picChg chg="add mod">
          <ac:chgData name="Kuipers, Izaak" userId="367fbb9a-9b49-4220-85f9-6f8fc75ef51b" providerId="ADAL" clId="{1D0E2F83-371F-410C-AA96-872B20B6C966}" dt="2020-05-23T14:44:32.041" v="2379" actId="14826"/>
          <ac:picMkLst>
            <pc:docMk/>
            <pc:sldMk cId="3207706852" sldId="307"/>
            <ac:picMk id="26" creationId="{C0DE6135-0A88-4528-BC6C-6463CEA326B9}"/>
          </ac:picMkLst>
        </pc:picChg>
        <pc:picChg chg="add mod">
          <ac:chgData name="Kuipers, Izaak" userId="367fbb9a-9b49-4220-85f9-6f8fc75ef51b" providerId="ADAL" clId="{1D0E2F83-371F-410C-AA96-872B20B6C966}" dt="2020-05-23T14:41:01.481" v="2339"/>
          <ac:picMkLst>
            <pc:docMk/>
            <pc:sldMk cId="3207706852" sldId="307"/>
            <ac:picMk id="27" creationId="{A03691D7-6A4A-41DF-AA54-CB4A52A5A12A}"/>
          </ac:picMkLst>
        </pc:picChg>
        <pc:picChg chg="add mod">
          <ac:chgData name="Kuipers, Izaak" userId="367fbb9a-9b49-4220-85f9-6f8fc75ef51b" providerId="ADAL" clId="{1D0E2F83-371F-410C-AA96-872B20B6C966}" dt="2020-05-23T14:42:23.262" v="2360"/>
          <ac:picMkLst>
            <pc:docMk/>
            <pc:sldMk cId="3207706852" sldId="307"/>
            <ac:picMk id="28" creationId="{1C0672C2-C5BE-4D2B-8ABF-C0D5861BAF6A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1207452763" sldId="308"/>
        </pc:sldMkLst>
        <pc:spChg chg="mod">
          <ac:chgData name="Kuipers, Izaak" userId="367fbb9a-9b49-4220-85f9-6f8fc75ef51b" providerId="ADAL" clId="{1D0E2F83-371F-410C-AA96-872B20B6C966}" dt="2020-05-23T14:41:53.710" v="2357" actId="14100"/>
          <ac:spMkLst>
            <pc:docMk/>
            <pc:sldMk cId="1207452763" sldId="308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42.588" v="2317" actId="478"/>
          <ac:spMkLst>
            <pc:docMk/>
            <pc:sldMk cId="1207452763" sldId="308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5:04:42.297" v="2507" actId="1035"/>
          <ac:spMkLst>
            <pc:docMk/>
            <pc:sldMk cId="1207452763" sldId="308"/>
            <ac:spMk id="14" creationId="{35B5FB54-B36F-4B1A-9283-415467BD4441}"/>
          </ac:spMkLst>
        </pc:spChg>
        <pc:spChg chg="mod">
          <ac:chgData name="Kuipers, Izaak" userId="367fbb9a-9b49-4220-85f9-6f8fc75ef51b" providerId="ADAL" clId="{1D0E2F83-371F-410C-AA96-872B20B6C966}" dt="2020-05-23T15:04:52.121" v="2519" actId="20577"/>
          <ac:spMkLst>
            <pc:docMk/>
            <pc:sldMk cId="1207452763" sldId="308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4:27.908" v="2497" actId="14100"/>
          <ac:spMkLst>
            <pc:docMk/>
            <pc:sldMk cId="1207452763" sldId="308"/>
            <ac:spMk id="25" creationId="{4751305C-72F9-4138-812B-0C302CBE3431}"/>
          </ac:spMkLst>
        </pc:spChg>
        <pc:spChg chg="del">
          <ac:chgData name="Kuipers, Izaak" userId="367fbb9a-9b49-4220-85f9-6f8fc75ef51b" providerId="ADAL" clId="{1D0E2F83-371F-410C-AA96-872B20B6C966}" dt="2020-05-23T15:00:32.005" v="2458" actId="478"/>
          <ac:spMkLst>
            <pc:docMk/>
            <pc:sldMk cId="1207452763" sldId="308"/>
            <ac:spMk id="26" creationId="{D9E4C99B-8DCC-4484-B599-CE0C57E4CF46}"/>
          </ac:spMkLst>
        </pc:spChg>
        <pc:spChg chg="mod">
          <ac:chgData name="Kuipers, Izaak" userId="367fbb9a-9b49-4220-85f9-6f8fc75ef51b" providerId="ADAL" clId="{1D0E2F83-371F-410C-AA96-872B20B6C966}" dt="2020-05-23T15:04:30.868" v="2498" actId="14100"/>
          <ac:spMkLst>
            <pc:docMk/>
            <pc:sldMk cId="1207452763" sldId="308"/>
            <ac:spMk id="27" creationId="{DEA930E3-55F1-44EA-9F88-36109EE6CE28}"/>
          </ac:spMkLst>
        </pc:spChg>
        <pc:spChg chg="mod">
          <ac:chgData name="Kuipers, Izaak" userId="367fbb9a-9b49-4220-85f9-6f8fc75ef51b" providerId="ADAL" clId="{1D0E2F83-371F-410C-AA96-872B20B6C966}" dt="2020-05-23T15:04:35.164" v="2500" actId="14100"/>
          <ac:spMkLst>
            <pc:docMk/>
            <pc:sldMk cId="1207452763" sldId="308"/>
            <ac:spMk id="29" creationId="{F4E6F682-BD26-4FC2-A92D-7934FE4508C4}"/>
          </ac:spMkLst>
        </pc:spChg>
        <pc:spChg chg="add mod">
          <ac:chgData name="Kuipers, Izaak" userId="367fbb9a-9b49-4220-85f9-6f8fc75ef51b" providerId="ADAL" clId="{1D0E2F83-371F-410C-AA96-872B20B6C966}" dt="2020-05-23T14:41:48.267" v="2356"/>
          <ac:spMkLst>
            <pc:docMk/>
            <pc:sldMk cId="1207452763" sldId="308"/>
            <ac:spMk id="30" creationId="{6E0DD6C1-1D89-4DB4-9B40-DB06A2ABCE40}"/>
          </ac:spMkLst>
        </pc:spChg>
        <pc:picChg chg="del">
          <ac:chgData name="Kuipers, Izaak" userId="367fbb9a-9b49-4220-85f9-6f8fc75ef51b" providerId="ADAL" clId="{1D0E2F83-371F-410C-AA96-872B20B6C966}" dt="2020-05-23T14:39:40.327" v="2316" actId="478"/>
          <ac:picMkLst>
            <pc:docMk/>
            <pc:sldMk cId="1207452763" sldId="308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1:45.740" v="2354" actId="478"/>
          <ac:picMkLst>
            <pc:docMk/>
            <pc:sldMk cId="1207452763" sldId="308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44.399" v="2318" actId="478"/>
          <ac:picMkLst>
            <pc:docMk/>
            <pc:sldMk cId="1207452763" sldId="308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1:47.421" v="2355" actId="478"/>
          <ac:picMkLst>
            <pc:docMk/>
            <pc:sldMk cId="1207452763" sldId="308"/>
            <ac:picMk id="12" creationId="{992B10EB-96C6-4EB7-A479-6F3E9495E1FA}"/>
          </ac:picMkLst>
        </pc:picChg>
        <pc:picChg chg="add mod">
          <ac:chgData name="Kuipers, Izaak" userId="367fbb9a-9b49-4220-85f9-6f8fc75ef51b" providerId="ADAL" clId="{1D0E2F83-371F-410C-AA96-872B20B6C966}" dt="2020-05-23T14:41:48.267" v="2356"/>
          <ac:picMkLst>
            <pc:docMk/>
            <pc:sldMk cId="1207452763" sldId="308"/>
            <ac:picMk id="31" creationId="{11A2F0E7-33E1-4484-BF35-C7C9CADDB77B}"/>
          </ac:picMkLst>
        </pc:picChg>
        <pc:picChg chg="add mod">
          <ac:chgData name="Kuipers, Izaak" userId="367fbb9a-9b49-4220-85f9-6f8fc75ef51b" providerId="ADAL" clId="{1D0E2F83-371F-410C-AA96-872B20B6C966}" dt="2020-05-23T14:44:27.818" v="2378" actId="14826"/>
          <ac:picMkLst>
            <pc:docMk/>
            <pc:sldMk cId="1207452763" sldId="308"/>
            <ac:picMk id="32" creationId="{BCCC87DC-BFB7-4ABB-BFFC-69159B3AD2D6}"/>
          </ac:picMkLst>
        </pc:picChg>
        <pc:picChg chg="add mod">
          <ac:chgData name="Kuipers, Izaak" userId="367fbb9a-9b49-4220-85f9-6f8fc75ef51b" providerId="ADAL" clId="{1D0E2F83-371F-410C-AA96-872B20B6C966}" dt="2020-05-23T14:41:48.267" v="2356"/>
          <ac:picMkLst>
            <pc:docMk/>
            <pc:sldMk cId="1207452763" sldId="308"/>
            <ac:picMk id="33" creationId="{C818BF0C-D9D5-4CE0-9BA4-927CD206D7F5}"/>
          </ac:picMkLst>
        </pc:picChg>
      </pc:sldChg>
      <pc:sldChg chg="addSp delSp modSp add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237431018" sldId="309"/>
        </pc:sldMkLst>
        <pc:spChg chg="mod">
          <ac:chgData name="Kuipers, Izaak" userId="367fbb9a-9b49-4220-85f9-6f8fc75ef51b" providerId="ADAL" clId="{1D0E2F83-371F-410C-AA96-872B20B6C966}" dt="2020-05-23T14:40:09.614" v="2328" actId="20577"/>
          <ac:spMkLst>
            <pc:docMk/>
            <pc:sldMk cId="3237431018" sldId="309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4:39:47.957" v="2320" actId="478"/>
          <ac:spMkLst>
            <pc:docMk/>
            <pc:sldMk cId="3237431018" sldId="309"/>
            <ac:spMk id="4" creationId="{8B2FD00D-D8C7-46B1-86BB-14E5F5523E4B}"/>
          </ac:spMkLst>
        </pc:spChg>
        <pc:spChg chg="mod">
          <ac:chgData name="Kuipers, Izaak" userId="367fbb9a-9b49-4220-85f9-6f8fc75ef51b" providerId="ADAL" clId="{1D0E2F83-371F-410C-AA96-872B20B6C966}" dt="2020-05-23T14:43:53.910" v="2371" actId="14100"/>
          <ac:spMkLst>
            <pc:docMk/>
            <pc:sldMk cId="3237431018" sldId="309"/>
            <ac:spMk id="21" creationId="{7ACA1D6A-4A63-44B5-9708-C19EBE622503}"/>
          </ac:spMkLst>
        </pc:spChg>
        <pc:spChg chg="mod">
          <ac:chgData name="Kuipers, Izaak" userId="367fbb9a-9b49-4220-85f9-6f8fc75ef51b" providerId="ADAL" clId="{1D0E2F83-371F-410C-AA96-872B20B6C966}" dt="2020-05-23T15:04:57.948" v="2520" actId="14100"/>
          <ac:spMkLst>
            <pc:docMk/>
            <pc:sldMk cId="3237431018" sldId="309"/>
            <ac:spMk id="22" creationId="{3B8D19EB-9516-4421-BF8A-733824378B4F}"/>
          </ac:spMkLst>
        </pc:spChg>
        <pc:spChg chg="add mod">
          <ac:chgData name="Kuipers, Izaak" userId="367fbb9a-9b49-4220-85f9-6f8fc75ef51b" providerId="ADAL" clId="{1D0E2F83-371F-410C-AA96-872B20B6C966}" dt="2020-05-23T14:43:24.734" v="2364"/>
          <ac:spMkLst>
            <pc:docMk/>
            <pc:sldMk cId="3237431018" sldId="309"/>
            <ac:spMk id="28" creationId="{0B0A9BC3-ABF2-42BF-A1D6-013FEB9979DB}"/>
          </ac:spMkLst>
        </pc:spChg>
        <pc:picChg chg="del">
          <ac:chgData name="Kuipers, Izaak" userId="367fbb9a-9b49-4220-85f9-6f8fc75ef51b" providerId="ADAL" clId="{1D0E2F83-371F-410C-AA96-872B20B6C966}" dt="2020-05-23T14:39:46.532" v="2319" actId="478"/>
          <ac:picMkLst>
            <pc:docMk/>
            <pc:sldMk cId="3237431018" sldId="309"/>
            <ac:picMk id="6" creationId="{F712EA6B-3E52-4F52-BDA5-75D3789B46F6}"/>
          </ac:picMkLst>
        </pc:picChg>
        <pc:picChg chg="del">
          <ac:chgData name="Kuipers, Izaak" userId="367fbb9a-9b49-4220-85f9-6f8fc75ef51b" providerId="ADAL" clId="{1D0E2F83-371F-410C-AA96-872B20B6C966}" dt="2020-05-23T14:40:11.615" v="2329" actId="21"/>
          <ac:picMkLst>
            <pc:docMk/>
            <pc:sldMk cId="3237431018" sldId="309"/>
            <ac:picMk id="7" creationId="{C93A2F24-CEBB-4E00-9138-964CC5F42B99}"/>
          </ac:picMkLst>
        </pc:picChg>
        <pc:picChg chg="del">
          <ac:chgData name="Kuipers, Izaak" userId="367fbb9a-9b49-4220-85f9-6f8fc75ef51b" providerId="ADAL" clId="{1D0E2F83-371F-410C-AA96-872B20B6C966}" dt="2020-05-23T14:39:48.908" v="2321" actId="478"/>
          <ac:picMkLst>
            <pc:docMk/>
            <pc:sldMk cId="3237431018" sldId="309"/>
            <ac:picMk id="9" creationId="{11FEB7B7-88F3-42CB-BC78-E788860335A1}"/>
          </ac:picMkLst>
        </pc:picChg>
        <pc:picChg chg="del">
          <ac:chgData name="Kuipers, Izaak" userId="367fbb9a-9b49-4220-85f9-6f8fc75ef51b" providerId="ADAL" clId="{1D0E2F83-371F-410C-AA96-872B20B6C966}" dt="2020-05-23T14:43:13.877" v="2361" actId="478"/>
          <ac:picMkLst>
            <pc:docMk/>
            <pc:sldMk cId="3237431018" sldId="309"/>
            <ac:picMk id="12" creationId="{992B10EB-96C6-4EB7-A479-6F3E9495E1FA}"/>
          </ac:picMkLst>
        </pc:picChg>
        <pc:picChg chg="add del mod">
          <ac:chgData name="Kuipers, Izaak" userId="367fbb9a-9b49-4220-85f9-6f8fc75ef51b" providerId="ADAL" clId="{1D0E2F83-371F-410C-AA96-872B20B6C966}" dt="2020-05-23T14:47:32.372" v="2385" actId="478"/>
          <ac:picMkLst>
            <pc:docMk/>
            <pc:sldMk cId="3237431018" sldId="309"/>
            <ac:picMk id="26" creationId="{97071C77-5099-4A46-B8BC-A3F0B6C60373}"/>
          </ac:picMkLst>
        </pc:picChg>
        <pc:picChg chg="add del mod">
          <ac:chgData name="Kuipers, Izaak" userId="367fbb9a-9b49-4220-85f9-6f8fc75ef51b" providerId="ADAL" clId="{1D0E2F83-371F-410C-AA96-872B20B6C966}" dt="2020-05-23T14:43:17.087" v="2363" actId="478"/>
          <ac:picMkLst>
            <pc:docMk/>
            <pc:sldMk cId="3237431018" sldId="309"/>
            <ac:picMk id="27" creationId="{C350F4EB-CC4E-492C-A29B-4719B6CA36BC}"/>
          </ac:picMkLst>
        </pc:picChg>
        <pc:picChg chg="add mod">
          <ac:chgData name="Kuipers, Izaak" userId="367fbb9a-9b49-4220-85f9-6f8fc75ef51b" providerId="ADAL" clId="{1D0E2F83-371F-410C-AA96-872B20B6C966}" dt="2020-05-23T14:43:24.734" v="2364"/>
          <ac:picMkLst>
            <pc:docMk/>
            <pc:sldMk cId="3237431018" sldId="309"/>
            <ac:picMk id="29" creationId="{EF950D0F-A7CD-4468-B3A3-78466AA67E8A}"/>
          </ac:picMkLst>
        </pc:picChg>
        <pc:picChg chg="add mod">
          <ac:chgData name="Kuipers, Izaak" userId="367fbb9a-9b49-4220-85f9-6f8fc75ef51b" providerId="ADAL" clId="{1D0E2F83-371F-410C-AA96-872B20B6C966}" dt="2020-05-23T14:44:23.563" v="2377" actId="14826"/>
          <ac:picMkLst>
            <pc:docMk/>
            <pc:sldMk cId="3237431018" sldId="309"/>
            <ac:picMk id="30" creationId="{A0E4E440-AD47-4CD6-AF6E-ED05C6E79EBE}"/>
          </ac:picMkLst>
        </pc:picChg>
        <pc:picChg chg="add mod">
          <ac:chgData name="Kuipers, Izaak" userId="367fbb9a-9b49-4220-85f9-6f8fc75ef51b" providerId="ADAL" clId="{1D0E2F83-371F-410C-AA96-872B20B6C966}" dt="2020-05-23T14:43:24.734" v="2364"/>
          <ac:picMkLst>
            <pc:docMk/>
            <pc:sldMk cId="3237431018" sldId="309"/>
            <ac:picMk id="31" creationId="{88FCB068-46EE-4F1C-9DC0-2B70037EB994}"/>
          </ac:picMkLst>
        </pc:picChg>
      </pc:sldChg>
      <pc:sldChg chg="addSp delSp modSp add mod modTransition">
        <pc:chgData name="Kuipers, Izaak" userId="367fbb9a-9b49-4220-85f9-6f8fc75ef51b" providerId="ADAL" clId="{1D0E2F83-371F-410C-AA96-872B20B6C966}" dt="2020-05-23T15:36:13.994" v="2897"/>
        <pc:sldMkLst>
          <pc:docMk/>
          <pc:sldMk cId="2681521847" sldId="310"/>
        </pc:sldMkLst>
        <pc:spChg chg="del mod">
          <ac:chgData name="Kuipers, Izaak" userId="367fbb9a-9b49-4220-85f9-6f8fc75ef51b" providerId="ADAL" clId="{1D0E2F83-371F-410C-AA96-872B20B6C966}" dt="2020-05-23T15:06:25.910" v="2526" actId="478"/>
          <ac:spMkLst>
            <pc:docMk/>
            <pc:sldMk cId="2681521847" sldId="310"/>
            <ac:spMk id="2" creationId="{8B8BDA43-435A-418D-84CA-D734C569992A}"/>
          </ac:spMkLst>
        </pc:spChg>
        <pc:spChg chg="del">
          <ac:chgData name="Kuipers, Izaak" userId="367fbb9a-9b49-4220-85f9-6f8fc75ef51b" providerId="ADAL" clId="{1D0E2F83-371F-410C-AA96-872B20B6C966}" dt="2020-05-23T15:06:24.997" v="2524" actId="478"/>
          <ac:spMkLst>
            <pc:docMk/>
            <pc:sldMk cId="2681521847" sldId="310"/>
            <ac:spMk id="3" creationId="{069F6628-5B6B-4625-AB26-5E7842E05828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1" creationId="{93BF7D30-B576-4FD7-B10B-BA27AD1BE663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6" creationId="{F33C383F-BFBB-40D1-9EA1-9C62C520091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19" creationId="{98874170-0DD4-43D0-B96E-6869524BD6A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0" creationId="{3C0449C1-9E95-4A9C-A55C-609895D31F2E}"/>
          </ac:spMkLst>
        </pc:spChg>
        <pc:spChg chg="del">
          <ac:chgData name="Kuipers, Izaak" userId="367fbb9a-9b49-4220-85f9-6f8fc75ef51b" providerId="ADAL" clId="{1D0E2F83-371F-410C-AA96-872B20B6C966}" dt="2020-05-23T15:06:29.570" v="2529" actId="478"/>
          <ac:spMkLst>
            <pc:docMk/>
            <pc:sldMk cId="2681521847" sldId="310"/>
            <ac:spMk id="21" creationId="{7ACA1D6A-4A63-44B5-9708-C19EBE622503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4" creationId="{A77508C5-6F35-4E3E-B628-80C9E46276B0}"/>
          </ac:spMkLst>
        </pc:spChg>
        <pc:spChg chg="del">
          <ac:chgData name="Kuipers, Izaak" userId="367fbb9a-9b49-4220-85f9-6f8fc75ef51b" providerId="ADAL" clId="{1D0E2F83-371F-410C-AA96-872B20B6C966}" dt="2020-05-23T15:06:28.860" v="2528" actId="478"/>
          <ac:spMkLst>
            <pc:docMk/>
            <pc:sldMk cId="2681521847" sldId="310"/>
            <ac:spMk id="26" creationId="{5DE31D67-0412-4358-95B8-096E9DBC393C}"/>
          </ac:spMkLst>
        </pc:spChg>
        <pc:spChg chg="del">
          <ac:chgData name="Kuipers, Izaak" userId="367fbb9a-9b49-4220-85f9-6f8fc75ef51b" providerId="ADAL" clId="{1D0E2F83-371F-410C-AA96-872B20B6C966}" dt="2020-05-23T15:06:32.187" v="2530" actId="478"/>
          <ac:spMkLst>
            <pc:docMk/>
            <pc:sldMk cId="2681521847" sldId="310"/>
            <ac:spMk id="27" creationId="{2DE791E7-595D-42F1-980A-E1094810DCA3}"/>
          </ac:spMkLst>
        </pc:spChg>
        <pc:spChg chg="add mod">
          <ac:chgData name="Kuipers, Izaak" userId="367fbb9a-9b49-4220-85f9-6f8fc75ef51b" providerId="ADAL" clId="{1D0E2F83-371F-410C-AA96-872B20B6C966}" dt="2020-05-23T15:06:33.048" v="2531"/>
          <ac:spMkLst>
            <pc:docMk/>
            <pc:sldMk cId="2681521847" sldId="310"/>
            <ac:spMk id="31" creationId="{8095689F-AF08-4E27-ABC2-845E88587A8C}"/>
          </ac:spMkLst>
        </pc:spChg>
        <pc:spChg chg="add del mod">
          <ac:chgData name="Kuipers, Izaak" userId="367fbb9a-9b49-4220-85f9-6f8fc75ef51b" providerId="ADAL" clId="{1D0E2F83-371F-410C-AA96-872B20B6C966}" dt="2020-05-23T15:06:37.575" v="2534" actId="478"/>
          <ac:spMkLst>
            <pc:docMk/>
            <pc:sldMk cId="2681521847" sldId="310"/>
            <ac:spMk id="33" creationId="{77EB6C1E-7ACB-4260-B821-D3F630815B49}"/>
          </ac:spMkLst>
        </pc:spChg>
        <pc:spChg chg="add mod">
          <ac:chgData name="Kuipers, Izaak" userId="367fbb9a-9b49-4220-85f9-6f8fc75ef51b" providerId="ADAL" clId="{1D0E2F83-371F-410C-AA96-872B20B6C966}" dt="2020-05-23T15:08:01.167" v="2588" actId="404"/>
          <ac:spMkLst>
            <pc:docMk/>
            <pc:sldMk cId="2681521847" sldId="310"/>
            <ac:spMk id="34" creationId="{CE30D2F0-1335-4B62-9472-73EE105DC7FC}"/>
          </ac:spMkLst>
        </pc:spChg>
        <pc:spChg chg="add del mod">
          <ac:chgData name="Kuipers, Izaak" userId="367fbb9a-9b49-4220-85f9-6f8fc75ef51b" providerId="ADAL" clId="{1D0E2F83-371F-410C-AA96-872B20B6C966}" dt="2020-05-23T15:06:36.675" v="2533" actId="478"/>
          <ac:spMkLst>
            <pc:docMk/>
            <pc:sldMk cId="2681521847" sldId="310"/>
            <ac:spMk id="36" creationId="{7DA8F96E-54B1-4B3B-ACB8-2736F914C16D}"/>
          </ac:spMkLst>
        </pc:spChg>
        <pc:spChg chg="add del mod">
          <ac:chgData name="Kuipers, Izaak" userId="367fbb9a-9b49-4220-85f9-6f8fc75ef51b" providerId="ADAL" clId="{1D0E2F83-371F-410C-AA96-872B20B6C966}" dt="2020-05-23T15:06:34.839" v="2532" actId="478"/>
          <ac:spMkLst>
            <pc:docMk/>
            <pc:sldMk cId="2681521847" sldId="310"/>
            <ac:spMk id="37" creationId="{A046E39F-1880-44DF-A1AC-4CE833633961}"/>
          </ac:spMkLst>
        </pc:sp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8" creationId="{C2936414-940A-4ABE-927B-FF53310511F8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0" creationId="{B1CD9C61-F00F-4725-9662-C99AA64599CD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5" creationId="{F26C5DD6-0CA2-4A20-866F-4E47A583DFBC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7" creationId="{E16943C9-9272-434D-90C5-FFDED4DF02A3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18" creationId="{58A8FDB9-66D1-43AC-9824-F09D9C7F5D54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2" creationId="{24E3E193-8647-4A74-AA55-D15AFB57B3E9}"/>
          </ac:picMkLst>
        </pc:picChg>
        <pc:picChg chg="del">
          <ac:chgData name="Kuipers, Izaak" userId="367fbb9a-9b49-4220-85f9-6f8fc75ef51b" providerId="ADAL" clId="{1D0E2F83-371F-410C-AA96-872B20B6C966}" dt="2020-05-23T15:06:27.196" v="2527" actId="478"/>
          <ac:picMkLst>
            <pc:docMk/>
            <pc:sldMk cId="2681521847" sldId="310"/>
            <ac:picMk id="23" creationId="{4B234658-653F-4546-B96D-7A920E6AE8B7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5" creationId="{4C485054-0B43-41E3-A816-6BD2B7EA9E82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8" creationId="{59902CC2-B409-4B21-91EC-D02B50F7D181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29" creationId="{899BF1A5-D96C-4188-AE22-F4AD053ED3A3}"/>
          </ac:picMkLst>
        </pc:picChg>
        <pc:picChg chg="del">
          <ac:chgData name="Kuipers, Izaak" userId="367fbb9a-9b49-4220-85f9-6f8fc75ef51b" providerId="ADAL" clId="{1D0E2F83-371F-410C-AA96-872B20B6C966}" dt="2020-05-23T15:06:32.187" v="2530" actId="478"/>
          <ac:picMkLst>
            <pc:docMk/>
            <pc:sldMk cId="2681521847" sldId="310"/>
            <ac:picMk id="30" creationId="{4CD3C8AF-D4F1-4633-AEEB-2098AEDC462D}"/>
          </ac:picMkLst>
        </pc:picChg>
        <pc:picChg chg="add mod">
          <ac:chgData name="Kuipers, Izaak" userId="367fbb9a-9b49-4220-85f9-6f8fc75ef51b" providerId="ADAL" clId="{1D0E2F83-371F-410C-AA96-872B20B6C966}" dt="2020-05-23T15:06:33.048" v="2531"/>
          <ac:picMkLst>
            <pc:docMk/>
            <pc:sldMk cId="2681521847" sldId="310"/>
            <ac:picMk id="32" creationId="{260A4BA5-5E7B-453E-BA50-A891D159120E}"/>
          </ac:picMkLst>
        </pc:picChg>
        <pc:picChg chg="add mod">
          <ac:chgData name="Kuipers, Izaak" userId="367fbb9a-9b49-4220-85f9-6f8fc75ef51b" providerId="ADAL" clId="{1D0E2F83-371F-410C-AA96-872B20B6C966}" dt="2020-05-23T15:08:16.284" v="2589" actId="14826"/>
          <ac:picMkLst>
            <pc:docMk/>
            <pc:sldMk cId="2681521847" sldId="310"/>
            <ac:picMk id="35" creationId="{5936A3FB-1181-443F-9658-B8D42DDDD181}"/>
          </ac:picMkLst>
        </pc:picChg>
        <pc:picChg chg="add mod">
          <ac:chgData name="Kuipers, Izaak" userId="367fbb9a-9b49-4220-85f9-6f8fc75ef51b" providerId="ADAL" clId="{1D0E2F83-371F-410C-AA96-872B20B6C966}" dt="2020-05-23T15:06:33.048" v="2531"/>
          <ac:picMkLst>
            <pc:docMk/>
            <pc:sldMk cId="2681521847" sldId="310"/>
            <ac:picMk id="38" creationId="{FEABBFD1-82EC-4CB2-8EF9-51FCAE132266}"/>
          </ac:picMkLst>
        </pc:picChg>
      </pc:sldChg>
      <pc:sldChg chg="addSp delSp modSp add del mo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3405459986" sldId="311"/>
        </pc:sldMkLst>
        <pc:spChg chg="mod ord">
          <ac:chgData name="Kuipers, Izaak" userId="367fbb9a-9b49-4220-85f9-6f8fc75ef51b" providerId="ADAL" clId="{1D0E2F83-371F-410C-AA96-872B20B6C966}" dt="2020-05-23T15:23:10.025" v="2774" actId="1076"/>
          <ac:spMkLst>
            <pc:docMk/>
            <pc:sldMk cId="3405459986" sldId="311"/>
            <ac:spMk id="4" creationId="{FD882F50-2D9E-4D0E-9E12-78917A1C79E3}"/>
          </ac:spMkLst>
        </pc:spChg>
        <pc:spChg chg="add del mod">
          <ac:chgData name="Kuipers, Izaak" userId="367fbb9a-9b49-4220-85f9-6f8fc75ef51b" providerId="ADAL" clId="{1D0E2F83-371F-410C-AA96-872B20B6C966}" dt="2020-05-23T15:22:56.334" v="2762"/>
          <ac:spMkLst>
            <pc:docMk/>
            <pc:sldMk cId="3405459986" sldId="311"/>
            <ac:spMk id="9" creationId="{CF905059-AE0E-47EB-B276-B682718C6DC5}"/>
          </ac:spMkLst>
        </pc:spChg>
        <pc:picChg chg="add del">
          <ac:chgData name="Kuipers, Izaak" userId="367fbb9a-9b49-4220-85f9-6f8fc75ef51b" providerId="ADAL" clId="{1D0E2F83-371F-410C-AA96-872B20B6C966}" dt="2020-05-23T15:23:06.157" v="2773" actId="478"/>
          <ac:picMkLst>
            <pc:docMk/>
            <pc:sldMk cId="3405459986" sldId="311"/>
            <ac:picMk id="8" creationId="{5A3A998A-56D4-404B-9C17-609B827E1506}"/>
          </ac:picMkLst>
        </pc:picChg>
        <pc:picChg chg="add del mod">
          <ac:chgData name="Kuipers, Izaak" userId="367fbb9a-9b49-4220-85f9-6f8fc75ef51b" providerId="ADAL" clId="{1D0E2F83-371F-410C-AA96-872B20B6C966}" dt="2020-05-23T15:22:56.390" v="2763" actId="1076"/>
          <ac:picMkLst>
            <pc:docMk/>
            <pc:sldMk cId="3405459986" sldId="311"/>
            <ac:picMk id="12" creationId="{992B10EB-96C6-4EB7-A479-6F3E9495E1FA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3" creationId="{8B04A7E7-4E40-47B6-8F6F-B36D41717773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4" creationId="{8215A77B-5A22-48AE-AD5E-FD4AFCDDF132}"/>
          </ac:picMkLst>
        </pc:picChg>
        <pc:picChg chg="add del mod">
          <ac:chgData name="Kuipers, Izaak" userId="367fbb9a-9b49-4220-85f9-6f8fc75ef51b" providerId="ADAL" clId="{1D0E2F83-371F-410C-AA96-872B20B6C966}" dt="2020-05-23T15:22:56.334" v="2762"/>
          <ac:picMkLst>
            <pc:docMk/>
            <pc:sldMk cId="3405459986" sldId="311"/>
            <ac:picMk id="15" creationId="{F57FCFB3-7929-424B-9350-B3D944223A40}"/>
          </ac:picMkLst>
        </pc:picChg>
      </pc:sldChg>
      <pc:sldChg chg="addSp delSp modSp add del mod ord modTransition setBg">
        <pc:chgData name="Kuipers, Izaak" userId="367fbb9a-9b49-4220-85f9-6f8fc75ef51b" providerId="ADAL" clId="{1D0E2F83-371F-410C-AA96-872B20B6C966}" dt="2020-05-23T15:36:13.994" v="2897"/>
        <pc:sldMkLst>
          <pc:docMk/>
          <pc:sldMk cId="4082882445" sldId="312"/>
        </pc:sldMkLst>
        <pc:spChg chg="add mod">
          <ac:chgData name="Kuipers, Izaak" userId="367fbb9a-9b49-4220-85f9-6f8fc75ef51b" providerId="ADAL" clId="{1D0E2F83-371F-410C-AA96-872B20B6C966}" dt="2020-05-23T15:24:46.868" v="2801" actId="20577"/>
          <ac:spMkLst>
            <pc:docMk/>
            <pc:sldMk cId="4082882445" sldId="312"/>
            <ac:spMk id="11" creationId="{46676E69-616B-4112-9610-257554627AB8}"/>
          </ac:spMkLst>
        </pc:spChg>
        <pc:spChg chg="mod">
          <ac:chgData name="Kuipers, Izaak" userId="367fbb9a-9b49-4220-85f9-6f8fc75ef51b" providerId="ADAL" clId="{1D0E2F83-371F-410C-AA96-872B20B6C966}" dt="2020-05-23T15:24:01.475" v="2786" actId="2085"/>
          <ac:spMkLst>
            <pc:docMk/>
            <pc:sldMk cId="4082882445" sldId="312"/>
            <ac:spMk id="24" creationId="{D9915683-E042-4026-9F04-E2F6FFE916D9}"/>
          </ac:spMkLst>
        </pc:spChg>
        <pc:spChg chg="mod">
          <ac:chgData name="Kuipers, Izaak" userId="367fbb9a-9b49-4220-85f9-6f8fc75ef51b" providerId="ADAL" clId="{1D0E2F83-371F-410C-AA96-872B20B6C966}" dt="2020-05-23T15:23:23.615" v="2779" actId="1076"/>
          <ac:spMkLst>
            <pc:docMk/>
            <pc:sldMk cId="4082882445" sldId="312"/>
            <ac:spMk id="26" creationId="{2552EFBB-E3AB-4630-B24B-FC52F963FA4F}"/>
          </ac:spMkLst>
        </pc:spChg>
        <pc:picChg chg="add mod">
          <ac:chgData name="Kuipers, Izaak" userId="367fbb9a-9b49-4220-85f9-6f8fc75ef51b" providerId="ADAL" clId="{1D0E2F83-371F-410C-AA96-872B20B6C966}" dt="2020-05-23T15:23:26.246" v="2781"/>
          <ac:picMkLst>
            <pc:docMk/>
            <pc:sldMk cId="4082882445" sldId="312"/>
            <ac:picMk id="13" creationId="{B2CCDD8B-18CC-4E66-B8CF-6C5704BA0F64}"/>
          </ac:picMkLst>
        </pc:picChg>
        <pc:picChg chg="add mod">
          <ac:chgData name="Kuipers, Izaak" userId="367fbb9a-9b49-4220-85f9-6f8fc75ef51b" providerId="ADAL" clId="{1D0E2F83-371F-410C-AA96-872B20B6C966}" dt="2020-05-23T15:23:41.945" v="2784" actId="14826"/>
          <ac:picMkLst>
            <pc:docMk/>
            <pc:sldMk cId="4082882445" sldId="312"/>
            <ac:picMk id="14" creationId="{31395FEC-A634-4C78-9D87-F5055D9DCB72}"/>
          </ac:picMkLst>
        </pc:picChg>
        <pc:picChg chg="add mod">
          <ac:chgData name="Kuipers, Izaak" userId="367fbb9a-9b49-4220-85f9-6f8fc75ef51b" providerId="ADAL" clId="{1D0E2F83-371F-410C-AA96-872B20B6C966}" dt="2020-05-23T15:23:26.246" v="2781"/>
          <ac:picMkLst>
            <pc:docMk/>
            <pc:sldMk cId="4082882445" sldId="312"/>
            <ac:picMk id="15" creationId="{343C5C67-9EAE-4F2A-9155-111CD482A4AD}"/>
          </ac:picMkLst>
        </pc:picChg>
        <pc:picChg chg="del">
          <ac:chgData name="Kuipers, Izaak" userId="367fbb9a-9b49-4220-85f9-6f8fc75ef51b" providerId="ADAL" clId="{1D0E2F83-371F-410C-AA96-872B20B6C966}" dt="2020-05-23T15:23:25.372" v="2780" actId="478"/>
          <ac:picMkLst>
            <pc:docMk/>
            <pc:sldMk cId="4082882445" sldId="312"/>
            <ac:picMk id="17" creationId="{3C5B3F3C-9009-4798-9851-83E357091AFE}"/>
          </ac:picMkLst>
        </pc:picChg>
        <pc:picChg chg="del">
          <ac:chgData name="Kuipers, Izaak" userId="367fbb9a-9b49-4220-85f9-6f8fc75ef51b" providerId="ADAL" clId="{1D0E2F83-371F-410C-AA96-872B20B6C966}" dt="2020-05-23T15:18:07.604" v="2668" actId="478"/>
          <ac:picMkLst>
            <pc:docMk/>
            <pc:sldMk cId="4082882445" sldId="312"/>
            <ac:picMk id="18" creationId="{E0D2A6F2-3298-4EFA-B2F0-54762B37D10B}"/>
          </ac:picMkLst>
        </pc:picChg>
        <pc:picChg chg="mod">
          <ac:chgData name="Kuipers, Izaak" userId="367fbb9a-9b49-4220-85f9-6f8fc75ef51b" providerId="ADAL" clId="{1D0E2F83-371F-410C-AA96-872B20B6C966}" dt="2020-05-23T15:23:20.800" v="2778" actId="1076"/>
          <ac:picMkLst>
            <pc:docMk/>
            <pc:sldMk cId="4082882445" sldId="312"/>
            <ac:picMk id="25" creationId="{ECADA5BF-D89F-4A9E-BE70-D2C811604374}"/>
          </ac:picMkLst>
        </pc:picChg>
      </pc:sldChg>
      <pc:sldChg chg="add del setBg">
        <pc:chgData name="Kuipers, Izaak" userId="367fbb9a-9b49-4220-85f9-6f8fc75ef51b" providerId="ADAL" clId="{1D0E2F83-371F-410C-AA96-872B20B6C966}" dt="2020-05-23T15:44:03.832" v="2970"/>
        <pc:sldMkLst>
          <pc:docMk/>
          <pc:sldMk cId="391747039" sldId="313"/>
        </pc:sldMkLst>
      </pc:sldChg>
      <pc:sldChg chg="addSp modSp add mod">
        <pc:chgData name="Kuipers, Izaak" userId="367fbb9a-9b49-4220-85f9-6f8fc75ef51b" providerId="ADAL" clId="{1D0E2F83-371F-410C-AA96-872B20B6C966}" dt="2020-05-23T15:47:46.845" v="3037" actId="20577"/>
        <pc:sldMkLst>
          <pc:docMk/>
          <pc:sldMk cId="3332368708" sldId="313"/>
        </pc:sldMkLst>
        <pc:spChg chg="add mod">
          <ac:chgData name="Kuipers, Izaak" userId="367fbb9a-9b49-4220-85f9-6f8fc75ef51b" providerId="ADAL" clId="{1D0E2F83-371F-410C-AA96-872B20B6C966}" dt="2020-05-23T15:44:55.350" v="2978" actId="14100"/>
          <ac:spMkLst>
            <pc:docMk/>
            <pc:sldMk cId="3332368708" sldId="313"/>
            <ac:spMk id="6" creationId="{183BE49F-CFF5-44B2-B230-B8BC9E24726D}"/>
          </ac:spMkLst>
        </pc:spChg>
        <pc:spChg chg="add mod">
          <ac:chgData name="Kuipers, Izaak" userId="367fbb9a-9b49-4220-85f9-6f8fc75ef51b" providerId="ADAL" clId="{1D0E2F83-371F-410C-AA96-872B20B6C966}" dt="2020-05-23T15:45:49.021" v="2993" actId="20577"/>
          <ac:spMkLst>
            <pc:docMk/>
            <pc:sldMk cId="3332368708" sldId="313"/>
            <ac:spMk id="7" creationId="{6628352D-4075-40B9-BD6D-81E6B16ADFF0}"/>
          </ac:spMkLst>
        </pc:spChg>
        <pc:spChg chg="add mod">
          <ac:chgData name="Kuipers, Izaak" userId="367fbb9a-9b49-4220-85f9-6f8fc75ef51b" providerId="ADAL" clId="{1D0E2F83-371F-410C-AA96-872B20B6C966}" dt="2020-05-23T15:47:46.845" v="3037" actId="20577"/>
          <ac:spMkLst>
            <pc:docMk/>
            <pc:sldMk cId="3332368708" sldId="313"/>
            <ac:spMk id="8" creationId="{87AA92B8-D374-4FBC-BFF5-4C3945B907E7}"/>
          </ac:spMkLst>
        </pc:spChg>
        <pc:spChg chg="add mod">
          <ac:chgData name="Kuipers, Izaak" userId="367fbb9a-9b49-4220-85f9-6f8fc75ef51b" providerId="ADAL" clId="{1D0E2F83-371F-410C-AA96-872B20B6C966}" dt="2020-05-23T15:46:22.813" v="3020" actId="1038"/>
          <ac:spMkLst>
            <pc:docMk/>
            <pc:sldMk cId="3332368708" sldId="313"/>
            <ac:spMk id="9" creationId="{57B981D4-8763-41D3-ABB0-C8D84A27BD55}"/>
          </ac:spMkLst>
        </pc:spChg>
        <pc:picChg chg="add mod">
          <ac:chgData name="Kuipers, Izaak" userId="367fbb9a-9b49-4220-85f9-6f8fc75ef51b" providerId="ADAL" clId="{1D0E2F83-371F-410C-AA96-872B20B6C966}" dt="2020-05-23T15:45:37.499" v="2987"/>
          <ac:picMkLst>
            <pc:docMk/>
            <pc:sldMk cId="3332368708" sldId="313"/>
            <ac:picMk id="10" creationId="{5E42862A-1DC6-46F9-A3CF-67917653EF20}"/>
          </ac:picMkLst>
        </pc:picChg>
      </pc:sldChg>
      <pc:sldChg chg="addSp delSp modSp add mod">
        <pc:chgData name="Kuipers, Izaak" userId="367fbb9a-9b49-4220-85f9-6f8fc75ef51b" providerId="ADAL" clId="{1D0E2F83-371F-410C-AA96-872B20B6C966}" dt="2020-05-23T15:52:51.895" v="3122"/>
        <pc:sldMkLst>
          <pc:docMk/>
          <pc:sldMk cId="2695763225" sldId="314"/>
        </pc:sldMkLst>
        <pc:spChg chg="del">
          <ac:chgData name="Kuipers, Izaak" userId="367fbb9a-9b49-4220-85f9-6f8fc75ef51b" providerId="ADAL" clId="{1D0E2F83-371F-410C-AA96-872B20B6C966}" dt="2020-05-23T15:52:38.469" v="3116" actId="478"/>
          <ac:spMkLst>
            <pc:docMk/>
            <pc:sldMk cId="2695763225" sldId="314"/>
            <ac:spMk id="6" creationId="{183BE49F-CFF5-44B2-B230-B8BC9E24726D}"/>
          </ac:spMkLst>
        </pc:spChg>
        <pc:spChg chg="del mod">
          <ac:chgData name="Kuipers, Izaak" userId="367fbb9a-9b49-4220-85f9-6f8fc75ef51b" providerId="ADAL" clId="{1D0E2F83-371F-410C-AA96-872B20B6C966}" dt="2020-05-23T15:52:41.124" v="3119" actId="478"/>
          <ac:spMkLst>
            <pc:docMk/>
            <pc:sldMk cId="2695763225" sldId="314"/>
            <ac:spMk id="7" creationId="{6628352D-4075-40B9-BD6D-81E6B16ADFF0}"/>
          </ac:spMkLst>
        </pc:spChg>
        <pc:spChg chg="del">
          <ac:chgData name="Kuipers, Izaak" userId="367fbb9a-9b49-4220-85f9-6f8fc75ef51b" providerId="ADAL" clId="{1D0E2F83-371F-410C-AA96-872B20B6C966}" dt="2020-05-23T15:52:39.271" v="3117" actId="478"/>
          <ac:spMkLst>
            <pc:docMk/>
            <pc:sldMk cId="2695763225" sldId="314"/>
            <ac:spMk id="8" creationId="{87AA92B8-D374-4FBC-BFF5-4C3945B907E7}"/>
          </ac:spMkLst>
        </pc:spChg>
        <pc:spChg chg="del">
          <ac:chgData name="Kuipers, Izaak" userId="367fbb9a-9b49-4220-85f9-6f8fc75ef51b" providerId="ADAL" clId="{1D0E2F83-371F-410C-AA96-872B20B6C966}" dt="2020-05-23T15:52:43.305" v="3121" actId="478"/>
          <ac:spMkLst>
            <pc:docMk/>
            <pc:sldMk cId="2695763225" sldId="314"/>
            <ac:spMk id="9" creationId="{57B981D4-8763-41D3-ABB0-C8D84A27BD55}"/>
          </ac:spMkLst>
        </pc:spChg>
        <pc:spChg chg="add mod">
          <ac:chgData name="Kuipers, Izaak" userId="367fbb9a-9b49-4220-85f9-6f8fc75ef51b" providerId="ADAL" clId="{1D0E2F83-371F-410C-AA96-872B20B6C966}" dt="2020-05-23T15:52:20.734" v="3115" actId="14100"/>
          <ac:spMkLst>
            <pc:docMk/>
            <pc:sldMk cId="2695763225" sldId="314"/>
            <ac:spMk id="11" creationId="{35D9F2C0-431B-4E54-AD9F-0B8FBD17AD8F}"/>
          </ac:spMkLst>
        </pc:spChg>
        <pc:spChg chg="add mod">
          <ac:chgData name="Kuipers, Izaak" userId="367fbb9a-9b49-4220-85f9-6f8fc75ef51b" providerId="ADAL" clId="{1D0E2F83-371F-410C-AA96-872B20B6C966}" dt="2020-05-23T15:52:12.766" v="3114" actId="14100"/>
          <ac:spMkLst>
            <pc:docMk/>
            <pc:sldMk cId="2695763225" sldId="314"/>
            <ac:spMk id="12" creationId="{C6DF30C4-ED9C-4146-BF77-3B3468A780CA}"/>
          </ac:spMkLst>
        </pc:spChg>
        <pc:spChg chg="add mod">
          <ac:chgData name="Kuipers, Izaak" userId="367fbb9a-9b49-4220-85f9-6f8fc75ef51b" providerId="ADAL" clId="{1D0E2F83-371F-410C-AA96-872B20B6C966}" dt="2020-05-23T15:51:53.361" v="3109" actId="12788"/>
          <ac:spMkLst>
            <pc:docMk/>
            <pc:sldMk cId="2695763225" sldId="314"/>
            <ac:spMk id="13" creationId="{D6E1A032-31FA-4227-8F7E-5BDE4A1FC4EF}"/>
          </ac:spMkLst>
        </pc:spChg>
        <pc:spChg chg="del">
          <ac:chgData name="Kuipers, Izaak" userId="367fbb9a-9b49-4220-85f9-6f8fc75ef51b" providerId="ADAL" clId="{1D0E2F83-371F-410C-AA96-872B20B6C966}" dt="2020-05-23T15:48:40.976" v="3040" actId="478"/>
          <ac:spMkLst>
            <pc:docMk/>
            <pc:sldMk cId="2695763225" sldId="314"/>
            <ac:spMk id="15" creationId="{064FF730-238B-41AE-9D26-4735438BDE01}"/>
          </ac:spMkLst>
        </pc:spChg>
        <pc:spChg chg="add mod">
          <ac:chgData name="Kuipers, Izaak" userId="367fbb9a-9b49-4220-85f9-6f8fc75ef51b" providerId="ADAL" clId="{1D0E2F83-371F-410C-AA96-872B20B6C966}" dt="2020-05-23T15:51:57.228" v="3111" actId="12788"/>
          <ac:spMkLst>
            <pc:docMk/>
            <pc:sldMk cId="2695763225" sldId="314"/>
            <ac:spMk id="16" creationId="{2C4B9E97-A248-4A7C-BB09-0869B1B8A277}"/>
          </ac:spMkLst>
        </pc:spChg>
        <pc:spChg chg="add mod">
          <ac:chgData name="Kuipers, Izaak" userId="367fbb9a-9b49-4220-85f9-6f8fc75ef51b" providerId="ADAL" clId="{1D0E2F83-371F-410C-AA96-872B20B6C966}" dt="2020-05-23T15:52:02.119" v="3112" actId="1076"/>
          <ac:spMkLst>
            <pc:docMk/>
            <pc:sldMk cId="2695763225" sldId="314"/>
            <ac:spMk id="18" creationId="{9E622EA0-0C24-4941-B325-70DBB31B0932}"/>
          </ac:spMkLst>
        </pc:spChg>
        <pc:spChg chg="add mod">
          <ac:chgData name="Kuipers, Izaak" userId="367fbb9a-9b49-4220-85f9-6f8fc75ef51b" providerId="ADAL" clId="{1D0E2F83-371F-410C-AA96-872B20B6C966}" dt="2020-05-23T15:52:51.895" v="3122"/>
          <ac:spMkLst>
            <pc:docMk/>
            <pc:sldMk cId="2695763225" sldId="314"/>
            <ac:spMk id="23" creationId="{7092085E-432A-476C-A507-227BAE46DD21}"/>
          </ac:spMkLst>
        </pc:spChg>
        <pc:picChg chg="del">
          <ac:chgData name="Kuipers, Izaak" userId="367fbb9a-9b49-4220-85f9-6f8fc75ef51b" providerId="ADAL" clId="{1D0E2F83-371F-410C-AA96-872B20B6C966}" dt="2020-05-23T15:52:43.025" v="3120" actId="478"/>
          <ac:picMkLst>
            <pc:docMk/>
            <pc:sldMk cId="2695763225" sldId="314"/>
            <ac:picMk id="10" creationId="{5E42862A-1DC6-46F9-A3CF-67917653EF20}"/>
          </ac:picMkLst>
        </pc:picChg>
        <pc:picChg chg="del">
          <ac:chgData name="Kuipers, Izaak" userId="367fbb9a-9b49-4220-85f9-6f8fc75ef51b" providerId="ADAL" clId="{1D0E2F83-371F-410C-AA96-872B20B6C966}" dt="2020-05-23T15:48:39.287" v="3039" actId="478"/>
          <ac:picMkLst>
            <pc:docMk/>
            <pc:sldMk cId="2695763225" sldId="314"/>
            <ac:picMk id="14" creationId="{0B4963F0-7E06-4D90-BCFE-B4F7128D6519}"/>
          </ac:picMkLst>
        </pc:picChg>
        <pc:picChg chg="add mod">
          <ac:chgData name="Kuipers, Izaak" userId="367fbb9a-9b49-4220-85f9-6f8fc75ef51b" providerId="ADAL" clId="{1D0E2F83-371F-410C-AA96-872B20B6C966}" dt="2020-05-23T15:52:51.895" v="3122"/>
          <ac:picMkLst>
            <pc:docMk/>
            <pc:sldMk cId="2695763225" sldId="314"/>
            <ac:picMk id="22" creationId="{30D28BDE-1C56-47CA-A6C7-8A151FF2560C}"/>
          </ac:picMkLst>
        </pc:picChg>
        <pc:cxnChg chg="add mod">
          <ac:chgData name="Kuipers, Izaak" userId="367fbb9a-9b49-4220-85f9-6f8fc75ef51b" providerId="ADAL" clId="{1D0E2F83-371F-410C-AA96-872B20B6C966}" dt="2020-05-23T15:51:43.181" v="3105" actId="12788"/>
          <ac:cxnSpMkLst>
            <pc:docMk/>
            <pc:sldMk cId="2695763225" sldId="314"/>
            <ac:cxnSpMk id="17" creationId="{26703BD0-56DC-422B-9C39-22163478D304}"/>
          </ac:cxnSpMkLst>
        </pc:cxnChg>
        <pc:cxnChg chg="add mod">
          <ac:chgData name="Kuipers, Izaak" userId="367fbb9a-9b49-4220-85f9-6f8fc75ef51b" providerId="ADAL" clId="{1D0E2F83-371F-410C-AA96-872B20B6C966}" dt="2020-05-23T15:51:45.860" v="3106" actId="12788"/>
          <ac:cxnSpMkLst>
            <pc:docMk/>
            <pc:sldMk cId="2695763225" sldId="314"/>
            <ac:cxnSpMk id="19" creationId="{D75E4667-E8A6-406B-AD00-5F7366F5C3D1}"/>
          </ac:cxnSpMkLst>
        </pc:cxnChg>
      </pc:sldChg>
      <pc:sldMasterChg chg="addSldLayout delSldLayout">
        <pc:chgData name="Kuipers, Izaak" userId="367fbb9a-9b49-4220-85f9-6f8fc75ef51b" providerId="ADAL" clId="{1D0E2F83-371F-410C-AA96-872B20B6C966}" dt="2020-05-23T13:29:01.688" v="1039" actId="47"/>
        <pc:sldMasterMkLst>
          <pc:docMk/>
          <pc:sldMasterMk cId="3535053288" sldId="2147483648"/>
        </pc:sldMasterMkLst>
        <pc:sldLayoutChg chg="add del">
          <pc:chgData name="Kuipers, Izaak" userId="367fbb9a-9b49-4220-85f9-6f8fc75ef51b" providerId="ADAL" clId="{1D0E2F83-371F-410C-AA96-872B20B6C966}" dt="2020-05-23T13:29:01.688" v="1039" actId="47"/>
          <pc:sldLayoutMkLst>
            <pc:docMk/>
            <pc:sldMasterMk cId="3535053288" sldId="2147483648"/>
            <pc:sldLayoutMk cId="2251045732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2521-7E63-4D25-B6B4-4C12BEC14111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A2EAC-36C5-4490-A0F5-FAF24EA31A7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76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47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23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52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99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A2EAC-36C5-4490-A0F5-FAF24EA31A7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02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2980DEC-7C13-450B-BA69-3536A258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87E005B3-3890-4BFD-A1B2-6E322F19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4E374339-FDF9-4424-95C3-2DC0A821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658695D0-CB7E-42C7-B82D-A732E82C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78919D11-0E83-430B-9F24-48D6A4BA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542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6FE8D6E-5800-45A3-BA59-8E99ADAB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5C7A74F5-DE3D-4961-91AE-81802D17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6AFA1713-1AA2-452D-87FA-2A04EDB0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EC0E9BE8-20C9-4C58-BA77-B050FBE1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C44F97FD-5E35-4801-B7E3-6A400B50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749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="" xmlns:a16="http://schemas.microsoft.com/office/drawing/2014/main" id="{54AAC5E2-B877-4A34-B293-9EB7C77F5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="" xmlns:a16="http://schemas.microsoft.com/office/drawing/2014/main" id="{B0D918AE-3A2F-48C2-AE47-9158D5CD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2F086660-21F7-4291-A792-1761B2FA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F2E56F59-4214-4583-BCD6-E4BCEF2C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0556BE9D-3D9D-48DC-8CE3-6610136A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626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2299FD4-66E6-402E-809F-4837678E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3ACE8C5F-330B-4555-B17F-C30E63D99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5448B2D4-0991-48F3-A30F-92892BAD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920EF5B0-AA99-40E6-9237-D6141CAC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2E3DD43B-4AF6-439B-9801-B0A98A1E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00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DE8FE3-36B1-4C46-A0B5-D18A19E8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314FF12D-1300-47C0-AC60-9F32AFC9F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FE90F513-B219-44CC-A2DE-73B64D42F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93E64DAA-BFEA-48DE-8708-3CA6BDA9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9C1AD706-C75D-4C60-AE85-D9FB7E0C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067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256F97C-F915-4659-9160-F159944F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92834A2D-F16A-4CFF-87F2-E3A31CB14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3856696B-DB9E-4146-9D0D-B1F69102F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3657AA3B-E67D-4F7E-B4AA-FD47F3DA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479A7E84-6C33-4BD0-BEDF-F2B481C8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E5725784-89B1-42F6-AE15-1D5D0CB2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79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9C0FD6-6C05-44F2-B789-D377CFFE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2C429FC1-8846-4D19-8CA7-81A9EF4D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="" xmlns:a16="http://schemas.microsoft.com/office/drawing/2014/main" id="{CD45DA84-46A8-4270-9794-760B3205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="" xmlns:a16="http://schemas.microsoft.com/office/drawing/2014/main" id="{F5ED9DDB-2609-4EE2-B644-8F5F60EA8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="" xmlns:a16="http://schemas.microsoft.com/office/drawing/2014/main" id="{C7D7FD14-3A0B-4E93-BE2A-52A655767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="" xmlns:a16="http://schemas.microsoft.com/office/drawing/2014/main" id="{7040A04B-FA75-40FC-A272-B8891AFD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="" xmlns:a16="http://schemas.microsoft.com/office/drawing/2014/main" id="{C9D877DA-1B73-4B05-9D0E-7CC852EF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="" xmlns:a16="http://schemas.microsoft.com/office/drawing/2014/main" id="{C63CC919-FAD1-4DB0-9135-E44EF176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3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A513E17-043F-4215-A11B-8B75E1C7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="" xmlns:a16="http://schemas.microsoft.com/office/drawing/2014/main" id="{31770C90-D5BD-4B9A-90B9-89146CDE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="" xmlns:a16="http://schemas.microsoft.com/office/drawing/2014/main" id="{D3F04E11-33DC-4E60-9B2A-9D88F9B8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="" xmlns:a16="http://schemas.microsoft.com/office/drawing/2014/main" id="{16E5AFDD-528E-42AC-B383-2F997CCE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58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="" xmlns:a16="http://schemas.microsoft.com/office/drawing/2014/main" id="{4466D580-0FC2-4DE0-A373-5B34F517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="" xmlns:a16="http://schemas.microsoft.com/office/drawing/2014/main" id="{839A7DF7-728D-4B8D-8F94-60038FC4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BB6BC720-AD5A-4779-8C8A-5BAB3B08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19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E036E66-BE1D-4753-BB8F-C59F54C6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15D87C4B-A402-4BC4-A364-C37E0AB9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D452EADA-D31B-4B6D-BDD1-CA4518EB4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B5968BA3-3FBE-452C-846B-DEAD62C9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A22670D3-4C59-4BAD-9AC6-1D5F75A8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B2152ECF-9A2A-44CA-B229-BB1F1CBB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76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FE1E41-1562-4699-A928-08521C37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="" xmlns:a16="http://schemas.microsoft.com/office/drawing/2014/main" id="{16EAC3DC-A053-459A-B891-EED6A605F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F69AB72F-4272-4E26-97E2-BA06BBF7F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="" xmlns:a16="http://schemas.microsoft.com/office/drawing/2014/main" id="{6A99A963-CA61-4B24-ACA8-F4E4B57C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="" xmlns:a16="http://schemas.microsoft.com/office/drawing/2014/main" id="{988059C9-0AA7-4C88-8810-27A61837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="" xmlns:a16="http://schemas.microsoft.com/office/drawing/2014/main" id="{A7039463-964C-4CF0-8B70-A58C82A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34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="" xmlns:a16="http://schemas.microsoft.com/office/drawing/2014/main" id="{2D21E6E2-04A5-4ACB-AEC4-2613E5DC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="" xmlns:a16="http://schemas.microsoft.com/office/drawing/2014/main" id="{530A1AAB-C92E-4CA4-BDA5-AF6B9BB0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="" xmlns:a16="http://schemas.microsoft.com/office/drawing/2014/main" id="{AFEE0E80-FD54-4006-9E8F-356008D97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69DA-6018-4295-BFB0-FBF3B4D5342D}" type="datetimeFigureOut">
              <a:rPr lang="nl-NL" smtClean="0"/>
              <a:t>20-8-2022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="" xmlns:a16="http://schemas.microsoft.com/office/drawing/2014/main" id="{64829753-BF48-41F4-8100-F484A8D36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B36447DE-A1AC-4E77-B331-F10DC7325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3E3E8-B4CF-45BF-8B18-38427E5C46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.png"/><Relationship Id="rId3" Type="http://schemas.openxmlformats.org/officeDocument/2006/relationships/slide" Target="slide8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8.xml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8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slide" Target="slide18.xml"/><Relationship Id="rId4" Type="http://schemas.openxmlformats.org/officeDocument/2006/relationships/slide" Target="slide9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D1496E6F-B5C3-4579-BB44-C4449D000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43" y="146888"/>
            <a:ext cx="3727938" cy="91703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="" xmlns:a16="http://schemas.microsoft.com/office/drawing/2014/main" id="{5697122B-2F5D-4F18-8691-68B21E7F47C2}"/>
              </a:ext>
            </a:extLst>
          </p:cNvPr>
          <p:cNvSpPr txBox="1"/>
          <p:nvPr/>
        </p:nvSpPr>
        <p:spPr>
          <a:xfrm>
            <a:off x="1712740" y="-28136"/>
            <a:ext cx="577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</a:p>
          <a:p>
            <a:r>
              <a:rPr lang="nl-NL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Megatrends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="" xmlns:a16="http://schemas.microsoft.com/office/drawing/2014/main" id="{27BCBB69-9C9F-4CED-A883-8EB8A1FDDDDC}"/>
              </a:ext>
            </a:extLst>
          </p:cNvPr>
          <p:cNvSpPr txBox="1"/>
          <p:nvPr/>
        </p:nvSpPr>
        <p:spPr>
          <a:xfrm>
            <a:off x="84405" y="1058354"/>
            <a:ext cx="118027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AMIBIOS (C) 2020 American Megatrends, Inc.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BOIS Date: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2022.19.8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BIOS is exclusively for Windows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PPTX Technology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only.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Copyright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 Corp.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 :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Intel Core Duo Ultra CPU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 5.20 GHz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Stepping: 2  CPUID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Unknown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L1 size: 128KB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L2 size: 512KB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L3 size: 4096KB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IMC is operating with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DDR3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2400 MHz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 channel mode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Initializing USB controllers .. Done.</a:t>
            </a:r>
          </a:p>
          <a:p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GB RAM </a:t>
            </a:r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USB Device(s): 1 Keyboard, 1 Mouse, 2 Hubs</a:t>
            </a: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Booting from </a:t>
            </a:r>
            <a:r>
              <a:rPr lang="nl-NL" sz="2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SDD NANME: SDA1 . . . . . . . . . Starting Windows 11.2 25H2</a:t>
            </a:r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9821" y="1063921"/>
            <a:ext cx="8826524" cy="12445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3404" y="2308485"/>
            <a:ext cx="8117057" cy="6445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3583" y="2953062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543" y="3260063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3" y="3567064"/>
            <a:ext cx="3275234" cy="269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543" y="4009809"/>
            <a:ext cx="6093385" cy="798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543" y="5351489"/>
            <a:ext cx="1866159" cy="299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543" y="5651292"/>
            <a:ext cx="6543090" cy="3147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43" y="6190938"/>
            <a:ext cx="4369516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01980" y="619093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34260" y="622341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89091" y="622341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76402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20910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5418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27480" y="6219936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89542" y="6183442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84612" y="6190938"/>
            <a:ext cx="164892" cy="524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96112" y="6219936"/>
            <a:ext cx="4075897" cy="495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2817" y="5036695"/>
            <a:ext cx="5873259" cy="314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Coming Soon!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53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All Apps</a:t>
            </a:r>
            <a:endParaRPr lang="en-US" sz="3200" dirty="0"/>
          </a:p>
        </p:txBody>
      </p:sp>
      <p:sp>
        <p:nvSpPr>
          <p:cNvPr id="2" name="Rounded Rectangle 1">
            <a:hlinkClick r:id="rId3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63" y="3350121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29" y="3350121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27" y="3350121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3" y="3350121"/>
            <a:ext cx="13716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93" y="3350121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95" y="3350121"/>
            <a:ext cx="1371600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61" y="3350121"/>
            <a:ext cx="1371600" cy="13716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954763" y="4551870"/>
            <a:ext cx="1371600" cy="1371600"/>
            <a:chOff x="617987" y="3038438"/>
            <a:chExt cx="1371600" cy="1371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87" y="3038438"/>
              <a:ext cx="1371600" cy="1371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25" y="3419476"/>
              <a:ext cx="609524" cy="6095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21513" y="4551870"/>
            <a:ext cx="1371600" cy="1371600"/>
            <a:chOff x="5454648" y="1628545"/>
            <a:chExt cx="1371600" cy="1371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648" y="1628545"/>
              <a:ext cx="1371600" cy="1371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86" y="2047876"/>
              <a:ext cx="609524" cy="609524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1947" y="1506899"/>
            <a:ext cx="2308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Download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5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348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3D Project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20317"/>
            <a:ext cx="2286000" cy="2286000"/>
          </a:xfrm>
          <a:prstGeom prst="rect">
            <a:avLst/>
          </a:prstGeom>
        </p:spPr>
      </p:pic>
      <p:sp>
        <p:nvSpPr>
          <p:cNvPr id="11" name="Rounded Rectangle 10">
            <a:hlinkClick r:id="rId7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9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892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Desktop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Files is hidden!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42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Photo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6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Video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8" y="3261372"/>
            <a:ext cx="1351509" cy="13515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8559" y="4696632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95 REMIX</a:t>
            </a:r>
            <a:endParaRPr lang="en-US" dirty="0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144380" y="3172208"/>
            <a:ext cx="2012346" cy="19449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Explorer / Download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60048"/>
            <a:ext cx="489428" cy="489428"/>
          </a:xfrm>
          <a:prstGeom prst="rect">
            <a:avLst/>
          </a:prstGeom>
        </p:spPr>
      </p:pic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990" y="589077"/>
            <a:ext cx="6697010" cy="25435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" y="589077"/>
            <a:ext cx="5520974" cy="2543530"/>
          </a:xfrm>
          <a:prstGeom prst="rect">
            <a:avLst/>
          </a:prstGeom>
          <a:solidFill>
            <a:srgbClr val="00A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01947" y="1506899"/>
            <a:ext cx="2358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Document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44380" y="6336632"/>
            <a:ext cx="2197768" cy="385010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8941" y="6488668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Nothing there!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" y="71784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3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Media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0"/>
            <a:ext cx="609524" cy="609524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9" y="942511"/>
            <a:ext cx="1351509" cy="13515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380" y="2377771"/>
            <a:ext cx="201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Windows 95 REMIX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24380" y="802105"/>
            <a:ext cx="2012346" cy="1944998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967" y="120096"/>
            <a:ext cx="371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Media / Playing “Windows 95 REMIX”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" y="0"/>
            <a:ext cx="609524" cy="609524"/>
          </a:xfrm>
          <a:prstGeom prst="rect">
            <a:avLst/>
          </a:prstGeom>
        </p:spPr>
      </p:pic>
      <p:pic>
        <p:nvPicPr>
          <p:cNvPr id="6" name="Windows 95 Remix 2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474" y="609524"/>
            <a:ext cx="9545053" cy="5369092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26817" y="-120134"/>
            <a:ext cx="609524" cy="609524"/>
          </a:xfrm>
          <a:prstGeom prst="rect">
            <a:avLst/>
          </a:prstGeom>
        </p:spPr>
      </p:pic>
      <p:sp>
        <p:nvSpPr>
          <p:cNvPr id="8" name="Rounded Rectangle 7">
            <a:hlinkClick r:id="rId8" action="ppaction://hlinksldjump"/>
          </p:cNvPr>
          <p:cNvSpPr/>
          <p:nvPr/>
        </p:nvSpPr>
        <p:spPr>
          <a:xfrm>
            <a:off x="144380" y="6336632"/>
            <a:ext cx="1179094" cy="3529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Go 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93CB5118-658A-4AAA-B6AD-F07F2E413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875"/>
            <a:ext cx="612160" cy="8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2000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329872-350C-1845-E58F-A05220334060}"/>
              </a:ext>
            </a:extLst>
          </p:cNvPr>
          <p:cNvSpPr txBox="1"/>
          <p:nvPr/>
        </p:nvSpPr>
        <p:spPr>
          <a:xfrm>
            <a:off x="4937124" y="3730624"/>
            <a:ext cx="2071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1026" name="Picture 2" descr="Hình nền Windows 11 - Windows 11 wallpaper đẹp, rõ nét Full HD, 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043025" y="2272161"/>
            <a:ext cx="1965786" cy="1986324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68" y="2646373"/>
            <a:ext cx="1237901" cy="1237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3530" y="4201467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Admin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4937124" y="2123267"/>
            <a:ext cx="2192097" cy="278608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101" y="6108069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wipe dir="d"/>
      </p:transition>
    </mc:Choice>
    <mc:Fallback xmlns="">
      <p:transition spd="slow" advClick="0"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18384" y="6482765"/>
            <a:ext cx="2755232" cy="37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>
                <a:solidFill>
                  <a:schemeClr val="bg1"/>
                </a:solidFill>
              </a:rPr>
              <a:t>Press any where to open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ình nền Windows 11 - Windows 11 wallpaper đẹp, rõ nét Full HD, 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71" y="3132944"/>
            <a:ext cx="766259" cy="766259"/>
          </a:xfrm>
        </p:spPr>
      </p:pic>
      <p:sp>
        <p:nvSpPr>
          <p:cNvPr id="10" name="TextBox 9"/>
          <p:cNvSpPr txBox="1"/>
          <p:nvPr/>
        </p:nvSpPr>
        <p:spPr>
          <a:xfrm>
            <a:off x="5062608" y="3899203"/>
            <a:ext cx="206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Please wait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2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Wallpaper from AR 4789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38807"/>
            <a:ext cx="12191998" cy="5191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Windows 11 Compatibility Checker 2.0.3 - Kiểm tra tương thích với  Windows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97" y="6376314"/>
            <a:ext cx="443922" cy="4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21" y="6358466"/>
            <a:ext cx="479616" cy="479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64" y="6376312"/>
            <a:ext cx="443923" cy="443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39" y="6376313"/>
            <a:ext cx="443923" cy="443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9" y="6376312"/>
            <a:ext cx="443923" cy="4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2826"/>
      </p:ext>
    </p:extLst>
  </p:cSld>
  <p:clrMapOvr>
    <a:masterClrMapping/>
  </p:clrMapOvr>
  <p:transition advClick="0" advTm="12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222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Wallpaper from AR 4789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38807"/>
            <a:ext cx="12191998" cy="5191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Windows 11 Compatibility Checker 2.0.3 - Kiểm tra tương thích với  Windows 1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97" y="6376314"/>
            <a:ext cx="443922" cy="4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21" y="6358466"/>
            <a:ext cx="479616" cy="479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64" y="6376312"/>
            <a:ext cx="443923" cy="443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39" y="6376313"/>
            <a:ext cx="443923" cy="443923"/>
          </a:xfrm>
          <a:prstGeom prst="rect">
            <a:avLst/>
          </a:prstGeom>
        </p:spPr>
      </p:pic>
      <p:pic>
        <p:nvPicPr>
          <p:cNvPr id="10" name="Picture 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9" y="6376312"/>
            <a:ext cx="443923" cy="443923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11413433" y="6427913"/>
            <a:ext cx="2743200" cy="365125"/>
          </a:xfrm>
        </p:spPr>
        <p:txBody>
          <a:bodyPr/>
          <a:lstStyle/>
          <a:p>
            <a:fld id="{6D08A5B8-A0A7-4629-9E1C-C45E9B42F3AC}" type="datetime1">
              <a:rPr lang="nl-NL" smtClean="0"/>
              <a:t>20-8-2022</a:t>
            </a:fld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" y="338554"/>
            <a:ext cx="915480" cy="915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" y="1488085"/>
            <a:ext cx="915480" cy="915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7876" y="114953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Computer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3341" y="2329840"/>
            <a:ext cx="123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Recycle Bin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38554"/>
            <a:ext cx="1041400" cy="1149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532344"/>
            <a:ext cx="1041400" cy="11495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Rectangle 4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06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Start Menu</a:t>
            </a:r>
            <a:endParaRPr lang="en-US" sz="3200" dirty="0"/>
          </a:p>
        </p:txBody>
      </p:sp>
      <p:sp>
        <p:nvSpPr>
          <p:cNvPr id="123" name="Rounded Rectangle 122"/>
          <p:cNvSpPr/>
          <p:nvPr/>
        </p:nvSpPr>
        <p:spPr>
          <a:xfrm>
            <a:off x="704537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929961" y="2040324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6" name="Rounded Rectangle 125"/>
          <p:cNvSpPr/>
          <p:nvPr/>
        </p:nvSpPr>
        <p:spPr>
          <a:xfrm>
            <a:off x="2275903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2676112" y="2040324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VOS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3863316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1334927"/>
            <a:ext cx="609524" cy="60952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4202707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2" name="Rounded Rectangle 131"/>
          <p:cNvSpPr/>
          <p:nvPr/>
        </p:nvSpPr>
        <p:spPr>
          <a:xfrm>
            <a:off x="5421894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1334927"/>
            <a:ext cx="609524" cy="609524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761285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5" name="Rounded Rectangle 134"/>
          <p:cNvSpPr/>
          <p:nvPr/>
        </p:nvSpPr>
        <p:spPr>
          <a:xfrm>
            <a:off x="6980901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1334927"/>
            <a:ext cx="609524" cy="609524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320292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8555955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1334927"/>
            <a:ext cx="609524" cy="60952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8895346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10120553" y="113392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91" y="1334927"/>
            <a:ext cx="609524" cy="609524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0459944" y="204032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4" name="Rounded Rectangle 143"/>
          <p:cNvSpPr/>
          <p:nvPr/>
        </p:nvSpPr>
        <p:spPr>
          <a:xfrm>
            <a:off x="704537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2922830"/>
            <a:ext cx="609524" cy="60952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1043928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47" name="Rounded Rectangle 146"/>
          <p:cNvSpPr/>
          <p:nvPr/>
        </p:nvSpPr>
        <p:spPr>
          <a:xfrm>
            <a:off x="2275903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41" y="2922830"/>
            <a:ext cx="609524" cy="609524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2615294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0" name="Rounded Rectangle 149"/>
          <p:cNvSpPr/>
          <p:nvPr/>
        </p:nvSpPr>
        <p:spPr>
          <a:xfrm>
            <a:off x="3863316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2922830"/>
            <a:ext cx="609524" cy="609524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202707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3" name="Rounded Rectangle 152"/>
          <p:cNvSpPr/>
          <p:nvPr/>
        </p:nvSpPr>
        <p:spPr>
          <a:xfrm>
            <a:off x="5421894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2922830"/>
            <a:ext cx="609524" cy="609524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761285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6" name="Rounded Rectangle 155"/>
          <p:cNvSpPr/>
          <p:nvPr/>
        </p:nvSpPr>
        <p:spPr>
          <a:xfrm>
            <a:off x="6980901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2922830"/>
            <a:ext cx="609524" cy="609524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7320292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59" name="Rounded Rectangle 158"/>
          <p:cNvSpPr/>
          <p:nvPr/>
        </p:nvSpPr>
        <p:spPr>
          <a:xfrm>
            <a:off x="8555955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2922830"/>
            <a:ext cx="609524" cy="609524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8895346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2" name="Rounded Rectangle 161"/>
          <p:cNvSpPr/>
          <p:nvPr/>
        </p:nvSpPr>
        <p:spPr>
          <a:xfrm>
            <a:off x="10120553" y="2721832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91" y="2922830"/>
            <a:ext cx="609524" cy="609524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10459944" y="362822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704537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4499047"/>
            <a:ext cx="609524" cy="60952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1043928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68" name="Rounded Rectangle 167"/>
          <p:cNvSpPr/>
          <p:nvPr/>
        </p:nvSpPr>
        <p:spPr>
          <a:xfrm>
            <a:off x="2275903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41" y="4499047"/>
            <a:ext cx="609524" cy="609524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2615294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1" name="Rounded Rectangle 170"/>
          <p:cNvSpPr/>
          <p:nvPr/>
        </p:nvSpPr>
        <p:spPr>
          <a:xfrm>
            <a:off x="3863316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54" y="4499047"/>
            <a:ext cx="609524" cy="609524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4202707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4" name="Rounded Rectangle 173"/>
          <p:cNvSpPr/>
          <p:nvPr/>
        </p:nvSpPr>
        <p:spPr>
          <a:xfrm>
            <a:off x="5421894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32" y="4499047"/>
            <a:ext cx="609524" cy="609524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761285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77" name="Rounded Rectangle 176"/>
          <p:cNvSpPr/>
          <p:nvPr/>
        </p:nvSpPr>
        <p:spPr>
          <a:xfrm>
            <a:off x="6980901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39" y="4499047"/>
            <a:ext cx="609524" cy="609524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7320292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80" name="Rounded Rectangle 179"/>
          <p:cNvSpPr/>
          <p:nvPr/>
        </p:nvSpPr>
        <p:spPr>
          <a:xfrm>
            <a:off x="8555955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3" y="4499047"/>
            <a:ext cx="609524" cy="609524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8895346" y="520444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183" name="Rounded Rectangle 182">
            <a:hlinkClick r:id="rId4" action="ppaction://hlinksldjump"/>
          </p:cNvPr>
          <p:cNvSpPr/>
          <p:nvPr/>
        </p:nvSpPr>
        <p:spPr>
          <a:xfrm>
            <a:off x="10120553" y="4298049"/>
            <a:ext cx="1371600" cy="13716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All Apps 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8" y="1309219"/>
            <a:ext cx="701517" cy="731105"/>
          </a:xfrm>
          <a:prstGeom prst="rect">
            <a:avLst/>
          </a:prstGeom>
        </p:spPr>
      </p:pic>
      <p:sp>
        <p:nvSpPr>
          <p:cNvPr id="189" name="Rounded Rectangle 188"/>
          <p:cNvSpPr/>
          <p:nvPr/>
        </p:nvSpPr>
        <p:spPr>
          <a:xfrm>
            <a:off x="713784" y="1145615"/>
            <a:ext cx="1371600" cy="137160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93" y="1340629"/>
            <a:ext cx="714220" cy="714220"/>
          </a:xfrm>
          <a:prstGeom prst="rect">
            <a:avLst/>
          </a:prstGeom>
        </p:spPr>
      </p:pic>
      <p:sp>
        <p:nvSpPr>
          <p:cNvPr id="191" name="Rounded Rectangle 190"/>
          <p:cNvSpPr/>
          <p:nvPr/>
        </p:nvSpPr>
        <p:spPr>
          <a:xfrm>
            <a:off x="2272362" y="1133929"/>
            <a:ext cx="1371600" cy="137160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" y="6002114"/>
            <a:ext cx="825701" cy="8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8D41A47A3B9E4FBFF8F2670A95BB03" ma:contentTypeVersion="12" ma:contentTypeDescription="Create a new document." ma:contentTypeScope="" ma:versionID="988f096cf3d47d7e9ffa2dba52cf529a">
  <xsd:schema xmlns:xsd="http://www.w3.org/2001/XMLSchema" xmlns:xs="http://www.w3.org/2001/XMLSchema" xmlns:p="http://schemas.microsoft.com/office/2006/metadata/properties" xmlns:ns3="96c1611c-1f82-4d30-b82f-6a3de9ec3232" xmlns:ns4="d3c0ba0d-dd7b-418b-87fd-1b0c761a2bcf" targetNamespace="http://schemas.microsoft.com/office/2006/metadata/properties" ma:root="true" ma:fieldsID="08342d49cabec3cf26aefc2420abe346" ns3:_="" ns4:_="">
    <xsd:import namespace="96c1611c-1f82-4d30-b82f-6a3de9ec3232"/>
    <xsd:import namespace="d3c0ba0d-dd7b-418b-87fd-1b0c761a2b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1611c-1f82-4d30-b82f-6a3de9ec32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c0ba0d-dd7b-418b-87fd-1b0c761a2bc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61AB7-DB05-4645-91F3-4480A70F5A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4332C9-4D42-4BA5-81F0-50989FE17CA3}">
  <ds:schemaRefs>
    <ds:schemaRef ds:uri="96c1611c-1f82-4d30-b82f-6a3de9ec3232"/>
    <ds:schemaRef ds:uri="d3c0ba0d-dd7b-418b-87fd-1b0c761a2b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C4D143-7C7B-43D2-B82D-0DD7FCB82A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177</Words>
  <Application>Microsoft Office PowerPoint</Application>
  <PresentationFormat>Widescreen</PresentationFormat>
  <Paragraphs>87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Kuipers, Izaak</dc:creator>
  <cp:lastModifiedBy>Microsoft account</cp:lastModifiedBy>
  <cp:revision>49</cp:revision>
  <dcterms:created xsi:type="dcterms:W3CDTF">2020-02-26T17:40:55Z</dcterms:created>
  <dcterms:modified xsi:type="dcterms:W3CDTF">2022-08-20T04:33:28Z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0x0101005B8D41A47A3B9E4FBFF8F2670A95BB03</vt:lpwstr>
  </property>
</Properties>
</file>